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tags/tag12.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7" r:id="rId2"/>
    <p:sldId id="263" r:id="rId3"/>
    <p:sldId id="264" r:id="rId4"/>
    <p:sldId id="288" r:id="rId5"/>
    <p:sldId id="261" r:id="rId6"/>
    <p:sldId id="292" r:id="rId7"/>
    <p:sldId id="289" r:id="rId8"/>
    <p:sldId id="296" r:id="rId9"/>
    <p:sldId id="286" r:id="rId1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1" d="100"/>
          <a:sy n="101" d="100"/>
        </p:scale>
        <p:origin x="-90" y="-15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2018-3-26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sp>
        <p:nvSpPr>
          <p:cNvPr id="9" name="Freeform 32"/>
          <p:cNvSpPr>
            <a:spLocks noEditPoints="1"/>
          </p:cNvSpPr>
          <p:nvPr/>
        </p:nvSpPr>
        <p:spPr bwMode="auto">
          <a:xfrm>
            <a:off x="2131695" y="1346835"/>
            <a:ext cx="1782445" cy="1781175"/>
          </a:xfrm>
          <a:custGeom>
            <a:avLst/>
            <a:gdLst>
              <a:gd name="T0" fmla="*/ 2031 w 5077"/>
              <a:gd name="T1" fmla="*/ 2420 h 5072"/>
              <a:gd name="T2" fmla="*/ 3042 w 5077"/>
              <a:gd name="T3" fmla="*/ 2654 h 5072"/>
              <a:gd name="T4" fmla="*/ 2151 w 5077"/>
              <a:gd name="T5" fmla="*/ 5043 h 5072"/>
              <a:gd name="T6" fmla="*/ 1551 w 5077"/>
              <a:gd name="T7" fmla="*/ 4873 h 5072"/>
              <a:gd name="T8" fmla="*/ 1020 w 5077"/>
              <a:gd name="T9" fmla="*/ 4569 h 5072"/>
              <a:gd name="T10" fmla="*/ 580 w 5077"/>
              <a:gd name="T11" fmla="*/ 4149 h 5072"/>
              <a:gd name="T12" fmla="*/ 251 w 5077"/>
              <a:gd name="T13" fmla="*/ 3635 h 5072"/>
              <a:gd name="T14" fmla="*/ 51 w 5077"/>
              <a:gd name="T15" fmla="*/ 3047 h 5072"/>
              <a:gd name="T16" fmla="*/ 3 w 5077"/>
              <a:gd name="T17" fmla="*/ 2406 h 5072"/>
              <a:gd name="T18" fmla="*/ 114 w 5077"/>
              <a:gd name="T19" fmla="*/ 1782 h 5072"/>
              <a:gd name="T20" fmla="*/ 368 w 5077"/>
              <a:gd name="T21" fmla="*/ 1221 h 5072"/>
              <a:gd name="T22" fmla="*/ 744 w 5077"/>
              <a:gd name="T23" fmla="*/ 743 h 5072"/>
              <a:gd name="T24" fmla="*/ 1222 w 5077"/>
              <a:gd name="T25" fmla="*/ 368 h 5072"/>
              <a:gd name="T26" fmla="*/ 1784 w 5077"/>
              <a:gd name="T27" fmla="*/ 114 h 5072"/>
              <a:gd name="T28" fmla="*/ 2408 w 5077"/>
              <a:gd name="T29" fmla="*/ 3 h 5072"/>
              <a:gd name="T30" fmla="*/ 3050 w 5077"/>
              <a:gd name="T31" fmla="*/ 51 h 5072"/>
              <a:gd name="T32" fmla="*/ 3639 w 5077"/>
              <a:gd name="T33" fmla="*/ 251 h 5072"/>
              <a:gd name="T34" fmla="*/ 4152 w 5077"/>
              <a:gd name="T35" fmla="*/ 579 h 5072"/>
              <a:gd name="T36" fmla="*/ 4572 w 5077"/>
              <a:gd name="T37" fmla="*/ 1019 h 5072"/>
              <a:gd name="T38" fmla="*/ 4877 w 5077"/>
              <a:gd name="T39" fmla="*/ 1549 h 5072"/>
              <a:gd name="T40" fmla="*/ 5046 w 5077"/>
              <a:gd name="T41" fmla="*/ 2150 h 5072"/>
              <a:gd name="T42" fmla="*/ 5063 w 5077"/>
              <a:gd name="T43" fmla="*/ 2796 h 5072"/>
              <a:gd name="T44" fmla="*/ 4922 w 5077"/>
              <a:gd name="T45" fmla="*/ 3408 h 5072"/>
              <a:gd name="T46" fmla="*/ 4643 w 5077"/>
              <a:gd name="T47" fmla="*/ 3954 h 5072"/>
              <a:gd name="T48" fmla="*/ 4245 w 5077"/>
              <a:gd name="T49" fmla="*/ 4413 h 5072"/>
              <a:gd name="T50" fmla="*/ 3748 w 5077"/>
              <a:gd name="T51" fmla="*/ 4766 h 5072"/>
              <a:gd name="T52" fmla="*/ 3173 w 5077"/>
              <a:gd name="T53" fmla="*/ 4992 h 5072"/>
              <a:gd name="T54" fmla="*/ 2538 w 5077"/>
              <a:gd name="T55" fmla="*/ 5072 h 5072"/>
              <a:gd name="T56" fmla="*/ 2985 w 5077"/>
              <a:gd name="T57" fmla="*/ 4708 h 5072"/>
              <a:gd name="T58" fmla="*/ 3500 w 5077"/>
              <a:gd name="T59" fmla="*/ 4535 h 5072"/>
              <a:gd name="T60" fmla="*/ 3950 w 5077"/>
              <a:gd name="T61" fmla="*/ 4247 h 5072"/>
              <a:gd name="T62" fmla="*/ 4316 w 5077"/>
              <a:gd name="T63" fmla="*/ 3862 h 5072"/>
              <a:gd name="T64" fmla="*/ 4583 w 5077"/>
              <a:gd name="T65" fmla="*/ 3399 h 5072"/>
              <a:gd name="T66" fmla="*/ 4731 w 5077"/>
              <a:gd name="T67" fmla="*/ 2873 h 5072"/>
              <a:gd name="T68" fmla="*/ 4745 w 5077"/>
              <a:gd name="T69" fmla="*/ 2309 h 5072"/>
              <a:gd name="T70" fmla="*/ 4623 w 5077"/>
              <a:gd name="T71" fmla="*/ 1773 h 5072"/>
              <a:gd name="T72" fmla="*/ 4378 w 5077"/>
              <a:gd name="T73" fmla="*/ 1296 h 5072"/>
              <a:gd name="T74" fmla="*/ 4030 w 5077"/>
              <a:gd name="T75" fmla="*/ 894 h 5072"/>
              <a:gd name="T76" fmla="*/ 3596 w 5077"/>
              <a:gd name="T77" fmla="*/ 586 h 5072"/>
              <a:gd name="T78" fmla="*/ 3092 w 5077"/>
              <a:gd name="T79" fmla="*/ 389 h 5072"/>
              <a:gd name="T80" fmla="*/ 2538 w 5077"/>
              <a:gd name="T81" fmla="*/ 319 h 5072"/>
              <a:gd name="T82" fmla="*/ 1983 w 5077"/>
              <a:gd name="T83" fmla="*/ 389 h 5072"/>
              <a:gd name="T84" fmla="*/ 1480 w 5077"/>
              <a:gd name="T85" fmla="*/ 586 h 5072"/>
              <a:gd name="T86" fmla="*/ 1046 w 5077"/>
              <a:gd name="T87" fmla="*/ 894 h 5072"/>
              <a:gd name="T88" fmla="*/ 698 w 5077"/>
              <a:gd name="T89" fmla="*/ 1296 h 5072"/>
              <a:gd name="T90" fmla="*/ 454 w 5077"/>
              <a:gd name="T91" fmla="*/ 1773 h 5072"/>
              <a:gd name="T92" fmla="*/ 330 w 5077"/>
              <a:gd name="T93" fmla="*/ 2309 h 5072"/>
              <a:gd name="T94" fmla="*/ 344 w 5077"/>
              <a:gd name="T95" fmla="*/ 2873 h 5072"/>
              <a:gd name="T96" fmla="*/ 493 w 5077"/>
              <a:gd name="T97" fmla="*/ 3399 h 5072"/>
              <a:gd name="T98" fmla="*/ 760 w 5077"/>
              <a:gd name="T99" fmla="*/ 3862 h 5072"/>
              <a:gd name="T100" fmla="*/ 1126 w 5077"/>
              <a:gd name="T101" fmla="*/ 4247 h 5072"/>
              <a:gd name="T102" fmla="*/ 1576 w 5077"/>
              <a:gd name="T103" fmla="*/ 4535 h 5072"/>
              <a:gd name="T104" fmla="*/ 2091 w 5077"/>
              <a:gd name="T105" fmla="*/ 4708 h 5072"/>
              <a:gd name="T106" fmla="*/ 2636 w 5077"/>
              <a:gd name="T107" fmla="*/ 1207 h 5072"/>
              <a:gd name="T108" fmla="*/ 3042 w 5077"/>
              <a:gd name="T109" fmla="*/ 3004 h 5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77" h="5072">
                <a:moveTo>
                  <a:pt x="4093" y="3261"/>
                </a:moveTo>
                <a:lnTo>
                  <a:pt x="2438" y="4216"/>
                </a:lnTo>
                <a:lnTo>
                  <a:pt x="1387" y="3609"/>
                </a:lnTo>
                <a:lnTo>
                  <a:pt x="2838" y="1955"/>
                </a:lnTo>
                <a:lnTo>
                  <a:pt x="2031" y="2420"/>
                </a:lnTo>
                <a:lnTo>
                  <a:pt x="979" y="1813"/>
                </a:lnTo>
                <a:lnTo>
                  <a:pt x="2636" y="858"/>
                </a:lnTo>
                <a:lnTo>
                  <a:pt x="3688" y="1465"/>
                </a:lnTo>
                <a:lnTo>
                  <a:pt x="2242" y="3115"/>
                </a:lnTo>
                <a:lnTo>
                  <a:pt x="3042" y="2654"/>
                </a:lnTo>
                <a:lnTo>
                  <a:pt x="4093" y="3261"/>
                </a:lnTo>
                <a:close/>
                <a:moveTo>
                  <a:pt x="2538" y="5072"/>
                </a:moveTo>
                <a:lnTo>
                  <a:pt x="2408" y="5069"/>
                </a:lnTo>
                <a:lnTo>
                  <a:pt x="2279" y="5059"/>
                </a:lnTo>
                <a:lnTo>
                  <a:pt x="2151" y="5043"/>
                </a:lnTo>
                <a:lnTo>
                  <a:pt x="2027" y="5021"/>
                </a:lnTo>
                <a:lnTo>
                  <a:pt x="1904" y="4992"/>
                </a:lnTo>
                <a:lnTo>
                  <a:pt x="1784" y="4958"/>
                </a:lnTo>
                <a:lnTo>
                  <a:pt x="1665" y="4918"/>
                </a:lnTo>
                <a:lnTo>
                  <a:pt x="1551" y="4873"/>
                </a:lnTo>
                <a:lnTo>
                  <a:pt x="1438" y="4821"/>
                </a:lnTo>
                <a:lnTo>
                  <a:pt x="1329" y="4766"/>
                </a:lnTo>
                <a:lnTo>
                  <a:pt x="1222" y="4704"/>
                </a:lnTo>
                <a:lnTo>
                  <a:pt x="1119" y="4639"/>
                </a:lnTo>
                <a:lnTo>
                  <a:pt x="1020" y="4569"/>
                </a:lnTo>
                <a:lnTo>
                  <a:pt x="924" y="4493"/>
                </a:lnTo>
                <a:lnTo>
                  <a:pt x="832" y="4413"/>
                </a:lnTo>
                <a:lnTo>
                  <a:pt x="744" y="4329"/>
                </a:lnTo>
                <a:lnTo>
                  <a:pt x="659" y="4241"/>
                </a:lnTo>
                <a:lnTo>
                  <a:pt x="580" y="4149"/>
                </a:lnTo>
                <a:lnTo>
                  <a:pt x="504" y="4053"/>
                </a:lnTo>
                <a:lnTo>
                  <a:pt x="434" y="3954"/>
                </a:lnTo>
                <a:lnTo>
                  <a:pt x="368" y="3851"/>
                </a:lnTo>
                <a:lnTo>
                  <a:pt x="307" y="3744"/>
                </a:lnTo>
                <a:lnTo>
                  <a:pt x="251" y="3635"/>
                </a:lnTo>
                <a:lnTo>
                  <a:pt x="200" y="3523"/>
                </a:lnTo>
                <a:lnTo>
                  <a:pt x="154" y="3408"/>
                </a:lnTo>
                <a:lnTo>
                  <a:pt x="114" y="3290"/>
                </a:lnTo>
                <a:lnTo>
                  <a:pt x="80" y="3170"/>
                </a:lnTo>
                <a:lnTo>
                  <a:pt x="51" y="3047"/>
                </a:lnTo>
                <a:lnTo>
                  <a:pt x="29" y="2922"/>
                </a:lnTo>
                <a:lnTo>
                  <a:pt x="13" y="2796"/>
                </a:lnTo>
                <a:lnTo>
                  <a:pt x="3" y="2666"/>
                </a:lnTo>
                <a:lnTo>
                  <a:pt x="0" y="2536"/>
                </a:lnTo>
                <a:lnTo>
                  <a:pt x="3" y="2406"/>
                </a:lnTo>
                <a:lnTo>
                  <a:pt x="13" y="2276"/>
                </a:lnTo>
                <a:lnTo>
                  <a:pt x="29" y="2150"/>
                </a:lnTo>
                <a:lnTo>
                  <a:pt x="51" y="2025"/>
                </a:lnTo>
                <a:lnTo>
                  <a:pt x="80" y="1902"/>
                </a:lnTo>
                <a:lnTo>
                  <a:pt x="114" y="1782"/>
                </a:lnTo>
                <a:lnTo>
                  <a:pt x="154" y="1664"/>
                </a:lnTo>
                <a:lnTo>
                  <a:pt x="200" y="1549"/>
                </a:lnTo>
                <a:lnTo>
                  <a:pt x="251" y="1437"/>
                </a:lnTo>
                <a:lnTo>
                  <a:pt x="307" y="1328"/>
                </a:lnTo>
                <a:lnTo>
                  <a:pt x="368" y="1221"/>
                </a:lnTo>
                <a:lnTo>
                  <a:pt x="434" y="1118"/>
                </a:lnTo>
                <a:lnTo>
                  <a:pt x="504" y="1019"/>
                </a:lnTo>
                <a:lnTo>
                  <a:pt x="580" y="923"/>
                </a:lnTo>
                <a:lnTo>
                  <a:pt x="659" y="831"/>
                </a:lnTo>
                <a:lnTo>
                  <a:pt x="744" y="743"/>
                </a:lnTo>
                <a:lnTo>
                  <a:pt x="832" y="659"/>
                </a:lnTo>
                <a:lnTo>
                  <a:pt x="924" y="579"/>
                </a:lnTo>
                <a:lnTo>
                  <a:pt x="1020" y="503"/>
                </a:lnTo>
                <a:lnTo>
                  <a:pt x="1119" y="433"/>
                </a:lnTo>
                <a:lnTo>
                  <a:pt x="1222" y="368"/>
                </a:lnTo>
                <a:lnTo>
                  <a:pt x="1329" y="306"/>
                </a:lnTo>
                <a:lnTo>
                  <a:pt x="1438" y="251"/>
                </a:lnTo>
                <a:lnTo>
                  <a:pt x="1551" y="199"/>
                </a:lnTo>
                <a:lnTo>
                  <a:pt x="1665" y="154"/>
                </a:lnTo>
                <a:lnTo>
                  <a:pt x="1784" y="114"/>
                </a:lnTo>
                <a:lnTo>
                  <a:pt x="1904" y="80"/>
                </a:lnTo>
                <a:lnTo>
                  <a:pt x="2027" y="51"/>
                </a:lnTo>
                <a:lnTo>
                  <a:pt x="2151" y="29"/>
                </a:lnTo>
                <a:lnTo>
                  <a:pt x="2279" y="13"/>
                </a:lnTo>
                <a:lnTo>
                  <a:pt x="2408" y="3"/>
                </a:lnTo>
                <a:lnTo>
                  <a:pt x="2538" y="0"/>
                </a:lnTo>
                <a:lnTo>
                  <a:pt x="2669" y="3"/>
                </a:lnTo>
                <a:lnTo>
                  <a:pt x="2798" y="13"/>
                </a:lnTo>
                <a:lnTo>
                  <a:pt x="2924" y="29"/>
                </a:lnTo>
                <a:lnTo>
                  <a:pt x="3050" y="51"/>
                </a:lnTo>
                <a:lnTo>
                  <a:pt x="3173" y="80"/>
                </a:lnTo>
                <a:lnTo>
                  <a:pt x="3293" y="114"/>
                </a:lnTo>
                <a:lnTo>
                  <a:pt x="3411" y="154"/>
                </a:lnTo>
                <a:lnTo>
                  <a:pt x="3526" y="199"/>
                </a:lnTo>
                <a:lnTo>
                  <a:pt x="3639" y="251"/>
                </a:lnTo>
                <a:lnTo>
                  <a:pt x="3748" y="306"/>
                </a:lnTo>
                <a:lnTo>
                  <a:pt x="3854" y="368"/>
                </a:lnTo>
                <a:lnTo>
                  <a:pt x="3957" y="433"/>
                </a:lnTo>
                <a:lnTo>
                  <a:pt x="4057" y="503"/>
                </a:lnTo>
                <a:lnTo>
                  <a:pt x="4152" y="579"/>
                </a:lnTo>
                <a:lnTo>
                  <a:pt x="4245" y="659"/>
                </a:lnTo>
                <a:lnTo>
                  <a:pt x="4333" y="743"/>
                </a:lnTo>
                <a:lnTo>
                  <a:pt x="4417" y="831"/>
                </a:lnTo>
                <a:lnTo>
                  <a:pt x="4497" y="923"/>
                </a:lnTo>
                <a:lnTo>
                  <a:pt x="4572" y="1019"/>
                </a:lnTo>
                <a:lnTo>
                  <a:pt x="4643" y="1118"/>
                </a:lnTo>
                <a:lnTo>
                  <a:pt x="4709" y="1221"/>
                </a:lnTo>
                <a:lnTo>
                  <a:pt x="4770" y="1328"/>
                </a:lnTo>
                <a:lnTo>
                  <a:pt x="4826" y="1437"/>
                </a:lnTo>
                <a:lnTo>
                  <a:pt x="4877" y="1549"/>
                </a:lnTo>
                <a:lnTo>
                  <a:pt x="4922" y="1664"/>
                </a:lnTo>
                <a:lnTo>
                  <a:pt x="4962" y="1782"/>
                </a:lnTo>
                <a:lnTo>
                  <a:pt x="4996" y="1902"/>
                </a:lnTo>
                <a:lnTo>
                  <a:pt x="5024" y="2025"/>
                </a:lnTo>
                <a:lnTo>
                  <a:pt x="5046" y="2150"/>
                </a:lnTo>
                <a:lnTo>
                  <a:pt x="5063" y="2276"/>
                </a:lnTo>
                <a:lnTo>
                  <a:pt x="5073" y="2406"/>
                </a:lnTo>
                <a:lnTo>
                  <a:pt x="5077" y="2536"/>
                </a:lnTo>
                <a:lnTo>
                  <a:pt x="5073" y="2666"/>
                </a:lnTo>
                <a:lnTo>
                  <a:pt x="5063" y="2796"/>
                </a:lnTo>
                <a:lnTo>
                  <a:pt x="5046" y="2922"/>
                </a:lnTo>
                <a:lnTo>
                  <a:pt x="5024" y="3047"/>
                </a:lnTo>
                <a:lnTo>
                  <a:pt x="4996" y="3170"/>
                </a:lnTo>
                <a:lnTo>
                  <a:pt x="4962" y="3290"/>
                </a:lnTo>
                <a:lnTo>
                  <a:pt x="4922" y="3408"/>
                </a:lnTo>
                <a:lnTo>
                  <a:pt x="4877" y="3523"/>
                </a:lnTo>
                <a:lnTo>
                  <a:pt x="4826" y="3635"/>
                </a:lnTo>
                <a:lnTo>
                  <a:pt x="4770" y="3744"/>
                </a:lnTo>
                <a:lnTo>
                  <a:pt x="4709" y="3851"/>
                </a:lnTo>
                <a:lnTo>
                  <a:pt x="4643" y="3954"/>
                </a:lnTo>
                <a:lnTo>
                  <a:pt x="4572" y="4053"/>
                </a:lnTo>
                <a:lnTo>
                  <a:pt x="4497" y="4149"/>
                </a:lnTo>
                <a:lnTo>
                  <a:pt x="4417" y="4241"/>
                </a:lnTo>
                <a:lnTo>
                  <a:pt x="4333" y="4329"/>
                </a:lnTo>
                <a:lnTo>
                  <a:pt x="4245" y="4413"/>
                </a:lnTo>
                <a:lnTo>
                  <a:pt x="4152" y="4493"/>
                </a:lnTo>
                <a:lnTo>
                  <a:pt x="4057" y="4569"/>
                </a:lnTo>
                <a:lnTo>
                  <a:pt x="3957" y="4639"/>
                </a:lnTo>
                <a:lnTo>
                  <a:pt x="3854" y="4704"/>
                </a:lnTo>
                <a:lnTo>
                  <a:pt x="3748" y="4766"/>
                </a:lnTo>
                <a:lnTo>
                  <a:pt x="3639" y="4821"/>
                </a:lnTo>
                <a:lnTo>
                  <a:pt x="3526" y="4873"/>
                </a:lnTo>
                <a:lnTo>
                  <a:pt x="3411" y="4918"/>
                </a:lnTo>
                <a:lnTo>
                  <a:pt x="3293" y="4958"/>
                </a:lnTo>
                <a:lnTo>
                  <a:pt x="3173" y="4992"/>
                </a:lnTo>
                <a:lnTo>
                  <a:pt x="3050" y="5021"/>
                </a:lnTo>
                <a:lnTo>
                  <a:pt x="2924" y="5043"/>
                </a:lnTo>
                <a:lnTo>
                  <a:pt x="2798" y="5059"/>
                </a:lnTo>
                <a:lnTo>
                  <a:pt x="2669" y="5069"/>
                </a:lnTo>
                <a:lnTo>
                  <a:pt x="2538" y="5072"/>
                </a:lnTo>
                <a:close/>
                <a:moveTo>
                  <a:pt x="2538" y="4753"/>
                </a:moveTo>
                <a:lnTo>
                  <a:pt x="2652" y="4750"/>
                </a:lnTo>
                <a:lnTo>
                  <a:pt x="2765" y="4742"/>
                </a:lnTo>
                <a:lnTo>
                  <a:pt x="2876" y="4728"/>
                </a:lnTo>
                <a:lnTo>
                  <a:pt x="2985" y="4708"/>
                </a:lnTo>
                <a:lnTo>
                  <a:pt x="3092" y="4683"/>
                </a:lnTo>
                <a:lnTo>
                  <a:pt x="3198" y="4653"/>
                </a:lnTo>
                <a:lnTo>
                  <a:pt x="3301" y="4619"/>
                </a:lnTo>
                <a:lnTo>
                  <a:pt x="3402" y="4579"/>
                </a:lnTo>
                <a:lnTo>
                  <a:pt x="3500" y="4535"/>
                </a:lnTo>
                <a:lnTo>
                  <a:pt x="3596" y="4486"/>
                </a:lnTo>
                <a:lnTo>
                  <a:pt x="3689" y="4433"/>
                </a:lnTo>
                <a:lnTo>
                  <a:pt x="3779" y="4375"/>
                </a:lnTo>
                <a:lnTo>
                  <a:pt x="3866" y="4312"/>
                </a:lnTo>
                <a:lnTo>
                  <a:pt x="3950" y="4247"/>
                </a:lnTo>
                <a:lnTo>
                  <a:pt x="4030" y="4178"/>
                </a:lnTo>
                <a:lnTo>
                  <a:pt x="4107" y="4104"/>
                </a:lnTo>
                <a:lnTo>
                  <a:pt x="4180" y="4027"/>
                </a:lnTo>
                <a:lnTo>
                  <a:pt x="4251" y="3946"/>
                </a:lnTo>
                <a:lnTo>
                  <a:pt x="4316" y="3862"/>
                </a:lnTo>
                <a:lnTo>
                  <a:pt x="4378" y="3776"/>
                </a:lnTo>
                <a:lnTo>
                  <a:pt x="4436" y="3685"/>
                </a:lnTo>
                <a:lnTo>
                  <a:pt x="4489" y="3593"/>
                </a:lnTo>
                <a:lnTo>
                  <a:pt x="4538" y="3497"/>
                </a:lnTo>
                <a:lnTo>
                  <a:pt x="4583" y="3399"/>
                </a:lnTo>
                <a:lnTo>
                  <a:pt x="4623" y="3299"/>
                </a:lnTo>
                <a:lnTo>
                  <a:pt x="4657" y="3195"/>
                </a:lnTo>
                <a:lnTo>
                  <a:pt x="4688" y="3091"/>
                </a:lnTo>
                <a:lnTo>
                  <a:pt x="4712" y="2983"/>
                </a:lnTo>
                <a:lnTo>
                  <a:pt x="4731" y="2873"/>
                </a:lnTo>
                <a:lnTo>
                  <a:pt x="4745" y="2763"/>
                </a:lnTo>
                <a:lnTo>
                  <a:pt x="4754" y="2650"/>
                </a:lnTo>
                <a:lnTo>
                  <a:pt x="4757" y="2536"/>
                </a:lnTo>
                <a:lnTo>
                  <a:pt x="4754" y="2422"/>
                </a:lnTo>
                <a:lnTo>
                  <a:pt x="4745" y="2309"/>
                </a:lnTo>
                <a:lnTo>
                  <a:pt x="4731" y="2199"/>
                </a:lnTo>
                <a:lnTo>
                  <a:pt x="4712" y="2089"/>
                </a:lnTo>
                <a:lnTo>
                  <a:pt x="4688" y="1981"/>
                </a:lnTo>
                <a:lnTo>
                  <a:pt x="4657" y="1877"/>
                </a:lnTo>
                <a:lnTo>
                  <a:pt x="4623" y="1773"/>
                </a:lnTo>
                <a:lnTo>
                  <a:pt x="4583" y="1673"/>
                </a:lnTo>
                <a:lnTo>
                  <a:pt x="4538" y="1575"/>
                </a:lnTo>
                <a:lnTo>
                  <a:pt x="4489" y="1479"/>
                </a:lnTo>
                <a:lnTo>
                  <a:pt x="4436" y="1387"/>
                </a:lnTo>
                <a:lnTo>
                  <a:pt x="4378" y="1296"/>
                </a:lnTo>
                <a:lnTo>
                  <a:pt x="4316" y="1210"/>
                </a:lnTo>
                <a:lnTo>
                  <a:pt x="4251" y="1126"/>
                </a:lnTo>
                <a:lnTo>
                  <a:pt x="4180" y="1045"/>
                </a:lnTo>
                <a:lnTo>
                  <a:pt x="4107" y="968"/>
                </a:lnTo>
                <a:lnTo>
                  <a:pt x="4030" y="894"/>
                </a:lnTo>
                <a:lnTo>
                  <a:pt x="3950" y="825"/>
                </a:lnTo>
                <a:lnTo>
                  <a:pt x="3866" y="760"/>
                </a:lnTo>
                <a:lnTo>
                  <a:pt x="3779" y="697"/>
                </a:lnTo>
                <a:lnTo>
                  <a:pt x="3689" y="639"/>
                </a:lnTo>
                <a:lnTo>
                  <a:pt x="3596" y="586"/>
                </a:lnTo>
                <a:lnTo>
                  <a:pt x="3500" y="537"/>
                </a:lnTo>
                <a:lnTo>
                  <a:pt x="3402" y="493"/>
                </a:lnTo>
                <a:lnTo>
                  <a:pt x="3301" y="453"/>
                </a:lnTo>
                <a:lnTo>
                  <a:pt x="3198" y="419"/>
                </a:lnTo>
                <a:lnTo>
                  <a:pt x="3092" y="389"/>
                </a:lnTo>
                <a:lnTo>
                  <a:pt x="2985" y="364"/>
                </a:lnTo>
                <a:lnTo>
                  <a:pt x="2876" y="344"/>
                </a:lnTo>
                <a:lnTo>
                  <a:pt x="2765" y="330"/>
                </a:lnTo>
                <a:lnTo>
                  <a:pt x="2652" y="322"/>
                </a:lnTo>
                <a:lnTo>
                  <a:pt x="2538" y="319"/>
                </a:lnTo>
                <a:lnTo>
                  <a:pt x="2423" y="322"/>
                </a:lnTo>
                <a:lnTo>
                  <a:pt x="2311" y="330"/>
                </a:lnTo>
                <a:lnTo>
                  <a:pt x="2201" y="344"/>
                </a:lnTo>
                <a:lnTo>
                  <a:pt x="2091" y="364"/>
                </a:lnTo>
                <a:lnTo>
                  <a:pt x="1983" y="389"/>
                </a:lnTo>
                <a:lnTo>
                  <a:pt x="1878" y="419"/>
                </a:lnTo>
                <a:lnTo>
                  <a:pt x="1775" y="453"/>
                </a:lnTo>
                <a:lnTo>
                  <a:pt x="1674" y="493"/>
                </a:lnTo>
                <a:lnTo>
                  <a:pt x="1576" y="537"/>
                </a:lnTo>
                <a:lnTo>
                  <a:pt x="1480" y="586"/>
                </a:lnTo>
                <a:lnTo>
                  <a:pt x="1387" y="639"/>
                </a:lnTo>
                <a:lnTo>
                  <a:pt x="1298" y="697"/>
                </a:lnTo>
                <a:lnTo>
                  <a:pt x="1211" y="760"/>
                </a:lnTo>
                <a:lnTo>
                  <a:pt x="1126" y="825"/>
                </a:lnTo>
                <a:lnTo>
                  <a:pt x="1046" y="894"/>
                </a:lnTo>
                <a:lnTo>
                  <a:pt x="969" y="968"/>
                </a:lnTo>
                <a:lnTo>
                  <a:pt x="895" y="1045"/>
                </a:lnTo>
                <a:lnTo>
                  <a:pt x="826" y="1126"/>
                </a:lnTo>
                <a:lnTo>
                  <a:pt x="760" y="1210"/>
                </a:lnTo>
                <a:lnTo>
                  <a:pt x="698" y="1296"/>
                </a:lnTo>
                <a:lnTo>
                  <a:pt x="640" y="1387"/>
                </a:lnTo>
                <a:lnTo>
                  <a:pt x="586" y="1479"/>
                </a:lnTo>
                <a:lnTo>
                  <a:pt x="537" y="1575"/>
                </a:lnTo>
                <a:lnTo>
                  <a:pt x="493" y="1673"/>
                </a:lnTo>
                <a:lnTo>
                  <a:pt x="454" y="1773"/>
                </a:lnTo>
                <a:lnTo>
                  <a:pt x="419" y="1877"/>
                </a:lnTo>
                <a:lnTo>
                  <a:pt x="389" y="1981"/>
                </a:lnTo>
                <a:lnTo>
                  <a:pt x="365" y="2089"/>
                </a:lnTo>
                <a:lnTo>
                  <a:pt x="344" y="2199"/>
                </a:lnTo>
                <a:lnTo>
                  <a:pt x="330" y="2309"/>
                </a:lnTo>
                <a:lnTo>
                  <a:pt x="322" y="2422"/>
                </a:lnTo>
                <a:lnTo>
                  <a:pt x="319" y="2536"/>
                </a:lnTo>
                <a:lnTo>
                  <a:pt x="322" y="2650"/>
                </a:lnTo>
                <a:lnTo>
                  <a:pt x="330" y="2763"/>
                </a:lnTo>
                <a:lnTo>
                  <a:pt x="344" y="2873"/>
                </a:lnTo>
                <a:lnTo>
                  <a:pt x="365" y="2983"/>
                </a:lnTo>
                <a:lnTo>
                  <a:pt x="389" y="3091"/>
                </a:lnTo>
                <a:lnTo>
                  <a:pt x="419" y="3195"/>
                </a:lnTo>
                <a:lnTo>
                  <a:pt x="454" y="3299"/>
                </a:lnTo>
                <a:lnTo>
                  <a:pt x="493" y="3399"/>
                </a:lnTo>
                <a:lnTo>
                  <a:pt x="537" y="3497"/>
                </a:lnTo>
                <a:lnTo>
                  <a:pt x="586" y="3593"/>
                </a:lnTo>
                <a:lnTo>
                  <a:pt x="640" y="3685"/>
                </a:lnTo>
                <a:lnTo>
                  <a:pt x="698" y="3776"/>
                </a:lnTo>
                <a:lnTo>
                  <a:pt x="760" y="3862"/>
                </a:lnTo>
                <a:lnTo>
                  <a:pt x="826" y="3946"/>
                </a:lnTo>
                <a:lnTo>
                  <a:pt x="895" y="4027"/>
                </a:lnTo>
                <a:lnTo>
                  <a:pt x="969" y="4104"/>
                </a:lnTo>
                <a:lnTo>
                  <a:pt x="1046" y="4178"/>
                </a:lnTo>
                <a:lnTo>
                  <a:pt x="1126" y="4247"/>
                </a:lnTo>
                <a:lnTo>
                  <a:pt x="1211" y="4312"/>
                </a:lnTo>
                <a:lnTo>
                  <a:pt x="1298" y="4375"/>
                </a:lnTo>
                <a:lnTo>
                  <a:pt x="1387" y="4433"/>
                </a:lnTo>
                <a:lnTo>
                  <a:pt x="1480" y="4486"/>
                </a:lnTo>
                <a:lnTo>
                  <a:pt x="1576" y="4535"/>
                </a:lnTo>
                <a:lnTo>
                  <a:pt x="1674" y="4579"/>
                </a:lnTo>
                <a:lnTo>
                  <a:pt x="1775" y="4619"/>
                </a:lnTo>
                <a:lnTo>
                  <a:pt x="1878" y="4653"/>
                </a:lnTo>
                <a:lnTo>
                  <a:pt x="1983" y="4683"/>
                </a:lnTo>
                <a:lnTo>
                  <a:pt x="2091" y="4708"/>
                </a:lnTo>
                <a:lnTo>
                  <a:pt x="2201" y="4728"/>
                </a:lnTo>
                <a:lnTo>
                  <a:pt x="2311" y="4742"/>
                </a:lnTo>
                <a:lnTo>
                  <a:pt x="2423" y="4750"/>
                </a:lnTo>
                <a:lnTo>
                  <a:pt x="2538" y="4753"/>
                </a:lnTo>
                <a:close/>
                <a:moveTo>
                  <a:pt x="2636" y="1207"/>
                </a:moveTo>
                <a:lnTo>
                  <a:pt x="1586" y="1813"/>
                </a:lnTo>
                <a:lnTo>
                  <a:pt x="2031" y="2070"/>
                </a:lnTo>
                <a:lnTo>
                  <a:pt x="3080" y="1463"/>
                </a:lnTo>
                <a:lnTo>
                  <a:pt x="2636" y="1207"/>
                </a:lnTo>
                <a:close/>
                <a:moveTo>
                  <a:pt x="3042" y="3004"/>
                </a:moveTo>
                <a:lnTo>
                  <a:pt x="1994" y="3609"/>
                </a:lnTo>
                <a:lnTo>
                  <a:pt x="2438" y="3865"/>
                </a:lnTo>
                <a:lnTo>
                  <a:pt x="3486" y="3261"/>
                </a:lnTo>
                <a:lnTo>
                  <a:pt x="3042" y="3004"/>
                </a:lnTo>
                <a:close/>
              </a:path>
            </a:pathLst>
          </a:custGeom>
          <a:solidFill>
            <a:srgbClr val="197E7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标题 1"/>
          <p:cNvSpPr>
            <a:spLocks noGrp="1"/>
          </p:cNvSpPr>
          <p:nvPr>
            <p:ph type="ctrTitle" hasCustomPrompt="1"/>
          </p:nvPr>
        </p:nvSpPr>
        <p:spPr>
          <a:xfrm>
            <a:off x="394334" y="3456622"/>
            <a:ext cx="5257166" cy="2387600"/>
          </a:xfrm>
        </p:spPr>
        <p:txBody>
          <a:bodyPr anchor="t">
            <a:normAutofit/>
          </a:bodyPr>
          <a:lstStyle>
            <a:lvl1pPr algn="ctr">
              <a:defRPr sz="5400" b="1"/>
            </a:lvl1pPr>
          </a:lstStyle>
          <a:p>
            <a:r>
              <a:rPr lang="zh-CN" altLang="en-US" dirty="0" smtClean="0"/>
              <a:t>编辑标题</a:t>
            </a:r>
            <a:endParaRPr lang="zh-CN" altLang="en-US" dirty="0"/>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2)">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pPr/>
              <a:t>2018-3-26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pPr/>
              <a:t>‹#›</a:t>
            </a:fld>
            <a:endParaRPr lang="zh-CN" altLang="en-US"/>
          </a:p>
        </p:txBody>
      </p:sp>
      <p:sp>
        <p:nvSpPr>
          <p:cNvPr id="7" name="内容占位符 6"/>
          <p:cNvSpPr>
            <a:spLocks noGrp="1"/>
          </p:cNvSpPr>
          <p:nvPr>
            <p:ph sz="quarter" idx="13"/>
          </p:nvPr>
        </p:nvSpPr>
        <p:spPr>
          <a:xfrm>
            <a:off x="838200" y="529067"/>
            <a:ext cx="10515600" cy="557509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EFD9D74-47D9-4702-A33C-335B63B48DBF}" type="datetimeFigureOut">
              <a:rPr lang="zh-CN" altLang="en-US" smtClean="0"/>
              <a:pPr/>
              <a:t>2018-3-26</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FABC47A4-756D-490B-A52F-7D9E2C9FC05F}"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2018-3-26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7827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839788" y="2717799"/>
            <a:ext cx="5157787" cy="34718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7827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6172200" y="2717799"/>
            <a:ext cx="5183188" cy="34718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2018-3-26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矩形 5"/>
          <p:cNvSpPr/>
          <p:nvPr/>
        </p:nvSpPr>
        <p:spPr>
          <a:xfrm>
            <a:off x="-1270" y="2160270"/>
            <a:ext cx="12194540" cy="203073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28420" y="2160270"/>
            <a:ext cx="9535160" cy="2030730"/>
          </a:xfrm>
          <a:prstGeom prst="rect">
            <a:avLst/>
          </a:prstGeom>
          <a:solidFill>
            <a:srgbClr val="197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89288" y="2160270"/>
            <a:ext cx="5813425" cy="2030730"/>
          </a:xfrm>
          <a:prstGeom prst="rect">
            <a:avLst/>
          </a:prstGeom>
          <a:solidFill>
            <a:srgbClr val="0B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7"/>
          <p:cNvSpPr>
            <a:spLocks noEditPoints="1"/>
          </p:cNvSpPr>
          <p:nvPr/>
        </p:nvSpPr>
        <p:spPr bwMode="auto">
          <a:xfrm>
            <a:off x="5669598" y="5447030"/>
            <a:ext cx="852805" cy="858520"/>
          </a:xfrm>
          <a:custGeom>
            <a:avLst/>
            <a:gdLst>
              <a:gd name="T0" fmla="*/ 3608 w 17031"/>
              <a:gd name="T1" fmla="*/ 3558 h 17150"/>
              <a:gd name="T2" fmla="*/ 4676 w 17031"/>
              <a:gd name="T3" fmla="*/ 2720 h 17150"/>
              <a:gd name="T4" fmla="*/ 3678 w 17031"/>
              <a:gd name="T5" fmla="*/ 1525 h 17150"/>
              <a:gd name="T6" fmla="*/ 15094 w 17031"/>
              <a:gd name="T7" fmla="*/ 6142 h 17150"/>
              <a:gd name="T8" fmla="*/ 57 w 17031"/>
              <a:gd name="T9" fmla="*/ 9331 h 17150"/>
              <a:gd name="T10" fmla="*/ 701 w 17031"/>
              <a:gd name="T11" fmla="*/ 9870 h 17150"/>
              <a:gd name="T12" fmla="*/ 1332 w 17031"/>
              <a:gd name="T13" fmla="*/ 10452 h 17150"/>
              <a:gd name="T14" fmla="*/ 1867 w 17031"/>
              <a:gd name="T15" fmla="*/ 9849 h 17150"/>
              <a:gd name="T16" fmla="*/ 1428 w 17031"/>
              <a:gd name="T17" fmla="*/ 10058 h 17150"/>
              <a:gd name="T18" fmla="*/ 1052 w 17031"/>
              <a:gd name="T19" fmla="*/ 9981 h 17150"/>
              <a:gd name="T20" fmla="*/ 844 w 17031"/>
              <a:gd name="T21" fmla="*/ 12171 h 17150"/>
              <a:gd name="T22" fmla="*/ 1490 w 17031"/>
              <a:gd name="T23" fmla="*/ 13004 h 17150"/>
              <a:gd name="T24" fmla="*/ 2688 w 17031"/>
              <a:gd name="T25" fmla="*/ 12186 h 17150"/>
              <a:gd name="T26" fmla="*/ 2073 w 17031"/>
              <a:gd name="T27" fmla="*/ 11324 h 17150"/>
              <a:gd name="T28" fmla="*/ 1393 w 17031"/>
              <a:gd name="T29" fmla="*/ 12634 h 17150"/>
              <a:gd name="T30" fmla="*/ 1179 w 17031"/>
              <a:gd name="T31" fmla="*/ 12128 h 17150"/>
              <a:gd name="T32" fmla="*/ 2111 w 17031"/>
              <a:gd name="T33" fmla="*/ 11680 h 17150"/>
              <a:gd name="T34" fmla="*/ 2361 w 17031"/>
              <a:gd name="T35" fmla="*/ 12183 h 17150"/>
              <a:gd name="T36" fmla="*/ 4170 w 17031"/>
              <a:gd name="T37" fmla="*/ 13858 h 17150"/>
              <a:gd name="T38" fmla="*/ 3489 w 17031"/>
              <a:gd name="T39" fmla="*/ 13180 h 17150"/>
              <a:gd name="T40" fmla="*/ 2589 w 17031"/>
              <a:gd name="T41" fmla="*/ 14703 h 17150"/>
              <a:gd name="T42" fmla="*/ 3373 w 17031"/>
              <a:gd name="T43" fmla="*/ 15401 h 17150"/>
              <a:gd name="T44" fmla="*/ 5479 w 17031"/>
              <a:gd name="T45" fmla="*/ 14741 h 17150"/>
              <a:gd name="T46" fmla="*/ 6089 w 17031"/>
              <a:gd name="T47" fmla="*/ 16467 h 17150"/>
              <a:gd name="T48" fmla="*/ 6197 w 17031"/>
              <a:gd name="T49" fmla="*/ 15710 h 17150"/>
              <a:gd name="T50" fmla="*/ 5564 w 17031"/>
              <a:gd name="T51" fmla="*/ 14704 h 17150"/>
              <a:gd name="T52" fmla="*/ 7655 w 17031"/>
              <a:gd name="T53" fmla="*/ 17063 h 17150"/>
              <a:gd name="T54" fmla="*/ 8334 w 17031"/>
              <a:gd name="T55" fmla="*/ 17096 h 17150"/>
              <a:gd name="T56" fmla="*/ 8434 w 17031"/>
              <a:gd name="T57" fmla="*/ 16487 h 17150"/>
              <a:gd name="T58" fmla="*/ 8756 w 17031"/>
              <a:gd name="T59" fmla="*/ 16022 h 17150"/>
              <a:gd name="T60" fmla="*/ 8334 w 17031"/>
              <a:gd name="T61" fmla="*/ 15374 h 17150"/>
              <a:gd name="T62" fmla="*/ 8321 w 17031"/>
              <a:gd name="T63" fmla="*/ 15707 h 17150"/>
              <a:gd name="T64" fmla="*/ 8338 w 17031"/>
              <a:gd name="T65" fmla="*/ 16098 h 17150"/>
              <a:gd name="T66" fmla="*/ 10376 w 17031"/>
              <a:gd name="T67" fmla="*/ 16911 h 17150"/>
              <a:gd name="T68" fmla="*/ 11119 w 17031"/>
              <a:gd name="T69" fmla="*/ 15847 h 17150"/>
              <a:gd name="T70" fmla="*/ 10714 w 17031"/>
              <a:gd name="T71" fmla="*/ 15108 h 17150"/>
              <a:gd name="T72" fmla="*/ 10669 w 17031"/>
              <a:gd name="T73" fmla="*/ 15461 h 17150"/>
              <a:gd name="T74" fmla="*/ 10724 w 17031"/>
              <a:gd name="T75" fmla="*/ 15857 h 17150"/>
              <a:gd name="T76" fmla="*/ 12628 w 17031"/>
              <a:gd name="T77" fmla="*/ 15932 h 17150"/>
              <a:gd name="T78" fmla="*/ 13543 w 17031"/>
              <a:gd name="T79" fmla="*/ 15385 h 17150"/>
              <a:gd name="T80" fmla="*/ 12801 w 17031"/>
              <a:gd name="T81" fmla="*/ 14127 h 17150"/>
              <a:gd name="T82" fmla="*/ 11879 w 17031"/>
              <a:gd name="T83" fmla="*/ 14611 h 17150"/>
              <a:gd name="T84" fmla="*/ 13232 w 17031"/>
              <a:gd name="T85" fmla="*/ 15229 h 17150"/>
              <a:gd name="T86" fmla="*/ 12852 w 17031"/>
              <a:gd name="T87" fmla="*/ 15614 h 17150"/>
              <a:gd name="T88" fmla="*/ 12173 w 17031"/>
              <a:gd name="T89" fmla="*/ 14857 h 17150"/>
              <a:gd name="T90" fmla="*/ 12532 w 17031"/>
              <a:gd name="T91" fmla="*/ 14440 h 17150"/>
              <a:gd name="T92" fmla="*/ 14805 w 17031"/>
              <a:gd name="T93" fmla="*/ 14386 h 17150"/>
              <a:gd name="T94" fmla="*/ 13545 w 17031"/>
              <a:gd name="T95" fmla="*/ 13183 h 17150"/>
              <a:gd name="T96" fmla="*/ 14497 w 17031"/>
              <a:gd name="T97" fmla="*/ 11921 h 17150"/>
              <a:gd name="T98" fmla="*/ 16019 w 17031"/>
              <a:gd name="T99" fmla="*/ 12762 h 17150"/>
              <a:gd name="T100" fmla="*/ 16509 w 17031"/>
              <a:gd name="T101" fmla="*/ 11727 h 17150"/>
              <a:gd name="T102" fmla="*/ 15459 w 17031"/>
              <a:gd name="T103" fmla="*/ 10292 h 17150"/>
              <a:gd name="T104" fmla="*/ 17025 w 17031"/>
              <a:gd name="T105" fmla="*/ 9631 h 17150"/>
              <a:gd name="T106" fmla="*/ 15352 w 17031"/>
              <a:gd name="T107" fmla="*/ 8963 h 17150"/>
              <a:gd name="T108" fmla="*/ 5904 w 17031"/>
              <a:gd name="T109" fmla="*/ 463 h 17150"/>
              <a:gd name="T110" fmla="*/ 7978 w 17031"/>
              <a:gd name="T111" fmla="*/ 19 h 17150"/>
              <a:gd name="T112" fmla="*/ 7917 w 17031"/>
              <a:gd name="T113" fmla="*/ 1805 h 17150"/>
              <a:gd name="T114" fmla="*/ 9246 w 17031"/>
              <a:gd name="T115" fmla="*/ 1545 h 17150"/>
              <a:gd name="T116" fmla="*/ 12285 w 17031"/>
              <a:gd name="T117" fmla="*/ 885 h 17150"/>
              <a:gd name="T118" fmla="*/ 10629 w 17031"/>
              <a:gd name="T119" fmla="*/ 2127 h 17150"/>
              <a:gd name="T120" fmla="*/ 11813 w 17031"/>
              <a:gd name="T121" fmla="*/ 2623 h 17150"/>
              <a:gd name="T122" fmla="*/ 13230 w 17031"/>
              <a:gd name="T123" fmla="*/ 3647 h 17150"/>
              <a:gd name="T124" fmla="*/ 14688 w 17031"/>
              <a:gd name="T125" fmla="*/ 2622 h 17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31" h="17150">
                <a:moveTo>
                  <a:pt x="2706" y="2285"/>
                </a:moveTo>
                <a:lnTo>
                  <a:pt x="2690" y="2299"/>
                </a:lnTo>
                <a:lnTo>
                  <a:pt x="2679" y="2311"/>
                </a:lnTo>
                <a:lnTo>
                  <a:pt x="2674" y="2316"/>
                </a:lnTo>
                <a:lnTo>
                  <a:pt x="2671" y="2322"/>
                </a:lnTo>
                <a:lnTo>
                  <a:pt x="2669" y="2326"/>
                </a:lnTo>
                <a:lnTo>
                  <a:pt x="2668" y="2331"/>
                </a:lnTo>
                <a:lnTo>
                  <a:pt x="2668" y="2336"/>
                </a:lnTo>
                <a:lnTo>
                  <a:pt x="2669" y="2341"/>
                </a:lnTo>
                <a:lnTo>
                  <a:pt x="2670" y="2347"/>
                </a:lnTo>
                <a:lnTo>
                  <a:pt x="2673" y="2354"/>
                </a:lnTo>
                <a:lnTo>
                  <a:pt x="2682" y="2368"/>
                </a:lnTo>
                <a:lnTo>
                  <a:pt x="2695" y="2385"/>
                </a:lnTo>
                <a:lnTo>
                  <a:pt x="2805" y="2526"/>
                </a:lnTo>
                <a:lnTo>
                  <a:pt x="2819" y="2541"/>
                </a:lnTo>
                <a:lnTo>
                  <a:pt x="2830" y="2553"/>
                </a:lnTo>
                <a:lnTo>
                  <a:pt x="2835" y="2557"/>
                </a:lnTo>
                <a:lnTo>
                  <a:pt x="2840" y="2561"/>
                </a:lnTo>
                <a:lnTo>
                  <a:pt x="2845" y="2563"/>
                </a:lnTo>
                <a:lnTo>
                  <a:pt x="2849" y="2563"/>
                </a:lnTo>
                <a:lnTo>
                  <a:pt x="2854" y="2563"/>
                </a:lnTo>
                <a:lnTo>
                  <a:pt x="2860" y="2562"/>
                </a:lnTo>
                <a:lnTo>
                  <a:pt x="2865" y="2561"/>
                </a:lnTo>
                <a:lnTo>
                  <a:pt x="2872" y="2557"/>
                </a:lnTo>
                <a:lnTo>
                  <a:pt x="2885" y="2549"/>
                </a:lnTo>
                <a:lnTo>
                  <a:pt x="2903" y="2536"/>
                </a:lnTo>
                <a:lnTo>
                  <a:pt x="3552" y="2026"/>
                </a:lnTo>
                <a:lnTo>
                  <a:pt x="3598" y="3511"/>
                </a:lnTo>
                <a:lnTo>
                  <a:pt x="3599" y="3523"/>
                </a:lnTo>
                <a:lnTo>
                  <a:pt x="3601" y="3535"/>
                </a:lnTo>
                <a:lnTo>
                  <a:pt x="3604" y="3547"/>
                </a:lnTo>
                <a:lnTo>
                  <a:pt x="3608" y="3558"/>
                </a:lnTo>
                <a:lnTo>
                  <a:pt x="3612" y="3568"/>
                </a:lnTo>
                <a:lnTo>
                  <a:pt x="3618" y="3578"/>
                </a:lnTo>
                <a:lnTo>
                  <a:pt x="3623" y="3588"/>
                </a:lnTo>
                <a:lnTo>
                  <a:pt x="3630" y="3597"/>
                </a:lnTo>
                <a:lnTo>
                  <a:pt x="3727" y="3719"/>
                </a:lnTo>
                <a:lnTo>
                  <a:pt x="3740" y="3735"/>
                </a:lnTo>
                <a:lnTo>
                  <a:pt x="3752" y="3747"/>
                </a:lnTo>
                <a:lnTo>
                  <a:pt x="3757" y="3752"/>
                </a:lnTo>
                <a:lnTo>
                  <a:pt x="3762" y="3755"/>
                </a:lnTo>
                <a:lnTo>
                  <a:pt x="3768" y="3757"/>
                </a:lnTo>
                <a:lnTo>
                  <a:pt x="3772" y="3758"/>
                </a:lnTo>
                <a:lnTo>
                  <a:pt x="3777" y="3758"/>
                </a:lnTo>
                <a:lnTo>
                  <a:pt x="3783" y="3757"/>
                </a:lnTo>
                <a:lnTo>
                  <a:pt x="3788" y="3755"/>
                </a:lnTo>
                <a:lnTo>
                  <a:pt x="3794" y="3753"/>
                </a:lnTo>
                <a:lnTo>
                  <a:pt x="3808" y="3744"/>
                </a:lnTo>
                <a:lnTo>
                  <a:pt x="3826" y="3731"/>
                </a:lnTo>
                <a:lnTo>
                  <a:pt x="4787" y="2976"/>
                </a:lnTo>
                <a:lnTo>
                  <a:pt x="4803" y="2963"/>
                </a:lnTo>
                <a:lnTo>
                  <a:pt x="4815" y="2951"/>
                </a:lnTo>
                <a:lnTo>
                  <a:pt x="4819" y="2946"/>
                </a:lnTo>
                <a:lnTo>
                  <a:pt x="4822" y="2940"/>
                </a:lnTo>
                <a:lnTo>
                  <a:pt x="4825" y="2935"/>
                </a:lnTo>
                <a:lnTo>
                  <a:pt x="4826" y="2931"/>
                </a:lnTo>
                <a:lnTo>
                  <a:pt x="4826" y="2925"/>
                </a:lnTo>
                <a:lnTo>
                  <a:pt x="4825" y="2920"/>
                </a:lnTo>
                <a:lnTo>
                  <a:pt x="4822" y="2914"/>
                </a:lnTo>
                <a:lnTo>
                  <a:pt x="4820" y="2908"/>
                </a:lnTo>
                <a:lnTo>
                  <a:pt x="4812" y="2894"/>
                </a:lnTo>
                <a:lnTo>
                  <a:pt x="4799" y="2877"/>
                </a:lnTo>
                <a:lnTo>
                  <a:pt x="4687" y="2735"/>
                </a:lnTo>
                <a:lnTo>
                  <a:pt x="4676" y="2720"/>
                </a:lnTo>
                <a:lnTo>
                  <a:pt x="4664" y="2710"/>
                </a:lnTo>
                <a:lnTo>
                  <a:pt x="4657" y="2706"/>
                </a:lnTo>
                <a:lnTo>
                  <a:pt x="4652" y="2703"/>
                </a:lnTo>
                <a:lnTo>
                  <a:pt x="4647" y="2701"/>
                </a:lnTo>
                <a:lnTo>
                  <a:pt x="4641" y="2700"/>
                </a:lnTo>
                <a:lnTo>
                  <a:pt x="4636" y="2700"/>
                </a:lnTo>
                <a:lnTo>
                  <a:pt x="4630" y="2700"/>
                </a:lnTo>
                <a:lnTo>
                  <a:pt x="4625" y="2702"/>
                </a:lnTo>
                <a:lnTo>
                  <a:pt x="4619" y="2704"/>
                </a:lnTo>
                <a:lnTo>
                  <a:pt x="4604" y="2712"/>
                </a:lnTo>
                <a:lnTo>
                  <a:pt x="4589" y="2724"/>
                </a:lnTo>
                <a:lnTo>
                  <a:pt x="3919" y="3250"/>
                </a:lnTo>
                <a:lnTo>
                  <a:pt x="3872" y="1769"/>
                </a:lnTo>
                <a:lnTo>
                  <a:pt x="3871" y="1756"/>
                </a:lnTo>
                <a:lnTo>
                  <a:pt x="3869" y="1743"/>
                </a:lnTo>
                <a:lnTo>
                  <a:pt x="3866" y="1731"/>
                </a:lnTo>
                <a:lnTo>
                  <a:pt x="3863" y="1720"/>
                </a:lnTo>
                <a:lnTo>
                  <a:pt x="3859" y="1710"/>
                </a:lnTo>
                <a:lnTo>
                  <a:pt x="3854" y="1700"/>
                </a:lnTo>
                <a:lnTo>
                  <a:pt x="3848" y="1690"/>
                </a:lnTo>
                <a:lnTo>
                  <a:pt x="3842" y="1681"/>
                </a:lnTo>
                <a:lnTo>
                  <a:pt x="3745" y="1559"/>
                </a:lnTo>
                <a:lnTo>
                  <a:pt x="3732" y="1542"/>
                </a:lnTo>
                <a:lnTo>
                  <a:pt x="3720" y="1531"/>
                </a:lnTo>
                <a:lnTo>
                  <a:pt x="3715" y="1526"/>
                </a:lnTo>
                <a:lnTo>
                  <a:pt x="3710" y="1523"/>
                </a:lnTo>
                <a:lnTo>
                  <a:pt x="3704" y="1521"/>
                </a:lnTo>
                <a:lnTo>
                  <a:pt x="3700" y="1520"/>
                </a:lnTo>
                <a:lnTo>
                  <a:pt x="3695" y="1520"/>
                </a:lnTo>
                <a:lnTo>
                  <a:pt x="3689" y="1521"/>
                </a:lnTo>
                <a:lnTo>
                  <a:pt x="3684" y="1523"/>
                </a:lnTo>
                <a:lnTo>
                  <a:pt x="3678" y="1525"/>
                </a:lnTo>
                <a:lnTo>
                  <a:pt x="3664" y="1534"/>
                </a:lnTo>
                <a:lnTo>
                  <a:pt x="3647" y="1547"/>
                </a:lnTo>
                <a:lnTo>
                  <a:pt x="2706" y="2285"/>
                </a:lnTo>
                <a:close/>
                <a:moveTo>
                  <a:pt x="12468" y="10390"/>
                </a:moveTo>
                <a:lnTo>
                  <a:pt x="8304" y="12794"/>
                </a:lnTo>
                <a:lnTo>
                  <a:pt x="5659" y="11266"/>
                </a:lnTo>
                <a:lnTo>
                  <a:pt x="9311" y="7102"/>
                </a:lnTo>
                <a:lnTo>
                  <a:pt x="7279" y="8275"/>
                </a:lnTo>
                <a:lnTo>
                  <a:pt x="4634" y="6747"/>
                </a:lnTo>
                <a:lnTo>
                  <a:pt x="8802" y="4340"/>
                </a:lnTo>
                <a:lnTo>
                  <a:pt x="11448" y="5867"/>
                </a:lnTo>
                <a:lnTo>
                  <a:pt x="7811" y="10024"/>
                </a:lnTo>
                <a:lnTo>
                  <a:pt x="9824" y="8861"/>
                </a:lnTo>
                <a:lnTo>
                  <a:pt x="12468" y="10390"/>
                </a:lnTo>
                <a:close/>
                <a:moveTo>
                  <a:pt x="8802" y="5222"/>
                </a:moveTo>
                <a:lnTo>
                  <a:pt x="6162" y="6747"/>
                </a:lnTo>
                <a:lnTo>
                  <a:pt x="7280" y="7393"/>
                </a:lnTo>
                <a:lnTo>
                  <a:pt x="9920" y="5867"/>
                </a:lnTo>
                <a:lnTo>
                  <a:pt x="8802" y="5222"/>
                </a:lnTo>
                <a:close/>
                <a:moveTo>
                  <a:pt x="9824" y="9744"/>
                </a:moveTo>
                <a:lnTo>
                  <a:pt x="7187" y="11266"/>
                </a:lnTo>
                <a:lnTo>
                  <a:pt x="8304" y="11912"/>
                </a:lnTo>
                <a:lnTo>
                  <a:pt x="10941" y="10390"/>
                </a:lnTo>
                <a:lnTo>
                  <a:pt x="9824" y="9744"/>
                </a:lnTo>
                <a:close/>
                <a:moveTo>
                  <a:pt x="15942" y="5631"/>
                </a:moveTo>
                <a:lnTo>
                  <a:pt x="16014" y="5896"/>
                </a:lnTo>
                <a:lnTo>
                  <a:pt x="16085" y="6161"/>
                </a:lnTo>
                <a:lnTo>
                  <a:pt x="15891" y="6355"/>
                </a:lnTo>
                <a:lnTo>
                  <a:pt x="15695" y="6550"/>
                </a:lnTo>
                <a:lnTo>
                  <a:pt x="15431" y="6478"/>
                </a:lnTo>
                <a:lnTo>
                  <a:pt x="15165" y="6408"/>
                </a:lnTo>
                <a:lnTo>
                  <a:pt x="15094" y="6142"/>
                </a:lnTo>
                <a:lnTo>
                  <a:pt x="15023" y="5877"/>
                </a:lnTo>
                <a:lnTo>
                  <a:pt x="15217" y="5683"/>
                </a:lnTo>
                <a:lnTo>
                  <a:pt x="15411" y="5488"/>
                </a:lnTo>
                <a:lnTo>
                  <a:pt x="15677" y="5560"/>
                </a:lnTo>
                <a:lnTo>
                  <a:pt x="15942" y="5631"/>
                </a:lnTo>
                <a:close/>
                <a:moveTo>
                  <a:pt x="972" y="5631"/>
                </a:moveTo>
                <a:lnTo>
                  <a:pt x="1238" y="5560"/>
                </a:lnTo>
                <a:lnTo>
                  <a:pt x="1503" y="5488"/>
                </a:lnTo>
                <a:lnTo>
                  <a:pt x="1697" y="5683"/>
                </a:lnTo>
                <a:lnTo>
                  <a:pt x="1891" y="5877"/>
                </a:lnTo>
                <a:lnTo>
                  <a:pt x="1820" y="6142"/>
                </a:lnTo>
                <a:lnTo>
                  <a:pt x="1749" y="6408"/>
                </a:lnTo>
                <a:lnTo>
                  <a:pt x="1483" y="6478"/>
                </a:lnTo>
                <a:lnTo>
                  <a:pt x="1219" y="6550"/>
                </a:lnTo>
                <a:lnTo>
                  <a:pt x="1025" y="6355"/>
                </a:lnTo>
                <a:lnTo>
                  <a:pt x="830" y="6161"/>
                </a:lnTo>
                <a:lnTo>
                  <a:pt x="901" y="5896"/>
                </a:lnTo>
                <a:lnTo>
                  <a:pt x="972" y="5631"/>
                </a:lnTo>
                <a:close/>
                <a:moveTo>
                  <a:pt x="1721" y="9072"/>
                </a:moveTo>
                <a:lnTo>
                  <a:pt x="1717" y="9053"/>
                </a:lnTo>
                <a:lnTo>
                  <a:pt x="1712" y="9038"/>
                </a:lnTo>
                <a:lnTo>
                  <a:pt x="1709" y="9033"/>
                </a:lnTo>
                <a:lnTo>
                  <a:pt x="1706" y="9027"/>
                </a:lnTo>
                <a:lnTo>
                  <a:pt x="1703" y="9024"/>
                </a:lnTo>
                <a:lnTo>
                  <a:pt x="1700" y="9021"/>
                </a:lnTo>
                <a:lnTo>
                  <a:pt x="1696" y="9019"/>
                </a:lnTo>
                <a:lnTo>
                  <a:pt x="1690" y="9018"/>
                </a:lnTo>
                <a:lnTo>
                  <a:pt x="1685" y="9017"/>
                </a:lnTo>
                <a:lnTo>
                  <a:pt x="1679" y="9017"/>
                </a:lnTo>
                <a:lnTo>
                  <a:pt x="1664" y="9018"/>
                </a:lnTo>
                <a:lnTo>
                  <a:pt x="1643" y="9021"/>
                </a:lnTo>
                <a:lnTo>
                  <a:pt x="57" y="9331"/>
                </a:lnTo>
                <a:lnTo>
                  <a:pt x="38" y="9335"/>
                </a:lnTo>
                <a:lnTo>
                  <a:pt x="23" y="9340"/>
                </a:lnTo>
                <a:lnTo>
                  <a:pt x="16" y="9342"/>
                </a:lnTo>
                <a:lnTo>
                  <a:pt x="12" y="9346"/>
                </a:lnTo>
                <a:lnTo>
                  <a:pt x="8" y="9349"/>
                </a:lnTo>
                <a:lnTo>
                  <a:pt x="4" y="9352"/>
                </a:lnTo>
                <a:lnTo>
                  <a:pt x="2" y="9356"/>
                </a:lnTo>
                <a:lnTo>
                  <a:pt x="1" y="9361"/>
                </a:lnTo>
                <a:lnTo>
                  <a:pt x="0" y="9366"/>
                </a:lnTo>
                <a:lnTo>
                  <a:pt x="0" y="9372"/>
                </a:lnTo>
                <a:lnTo>
                  <a:pt x="1" y="9389"/>
                </a:lnTo>
                <a:lnTo>
                  <a:pt x="4" y="9408"/>
                </a:lnTo>
                <a:lnTo>
                  <a:pt x="44" y="9613"/>
                </a:lnTo>
                <a:lnTo>
                  <a:pt x="48" y="9632"/>
                </a:lnTo>
                <a:lnTo>
                  <a:pt x="54" y="9647"/>
                </a:lnTo>
                <a:lnTo>
                  <a:pt x="56" y="9653"/>
                </a:lnTo>
                <a:lnTo>
                  <a:pt x="59" y="9658"/>
                </a:lnTo>
                <a:lnTo>
                  <a:pt x="62" y="9662"/>
                </a:lnTo>
                <a:lnTo>
                  <a:pt x="65" y="9664"/>
                </a:lnTo>
                <a:lnTo>
                  <a:pt x="70" y="9666"/>
                </a:lnTo>
                <a:lnTo>
                  <a:pt x="74" y="9668"/>
                </a:lnTo>
                <a:lnTo>
                  <a:pt x="80" y="9668"/>
                </a:lnTo>
                <a:lnTo>
                  <a:pt x="87" y="9669"/>
                </a:lnTo>
                <a:lnTo>
                  <a:pt x="102" y="9668"/>
                </a:lnTo>
                <a:lnTo>
                  <a:pt x="121" y="9665"/>
                </a:lnTo>
                <a:lnTo>
                  <a:pt x="641" y="9563"/>
                </a:lnTo>
                <a:lnTo>
                  <a:pt x="651" y="9615"/>
                </a:lnTo>
                <a:lnTo>
                  <a:pt x="661" y="9665"/>
                </a:lnTo>
                <a:lnTo>
                  <a:pt x="671" y="9717"/>
                </a:lnTo>
                <a:lnTo>
                  <a:pt x="681" y="9767"/>
                </a:lnTo>
                <a:lnTo>
                  <a:pt x="691" y="9818"/>
                </a:lnTo>
                <a:lnTo>
                  <a:pt x="701" y="9870"/>
                </a:lnTo>
                <a:lnTo>
                  <a:pt x="711" y="9920"/>
                </a:lnTo>
                <a:lnTo>
                  <a:pt x="720" y="9972"/>
                </a:lnTo>
                <a:lnTo>
                  <a:pt x="728" y="10005"/>
                </a:lnTo>
                <a:lnTo>
                  <a:pt x="736" y="10037"/>
                </a:lnTo>
                <a:lnTo>
                  <a:pt x="745" y="10069"/>
                </a:lnTo>
                <a:lnTo>
                  <a:pt x="756" y="10099"/>
                </a:lnTo>
                <a:lnTo>
                  <a:pt x="766" y="10128"/>
                </a:lnTo>
                <a:lnTo>
                  <a:pt x="779" y="10156"/>
                </a:lnTo>
                <a:lnTo>
                  <a:pt x="792" y="10183"/>
                </a:lnTo>
                <a:lnTo>
                  <a:pt x="807" y="10209"/>
                </a:lnTo>
                <a:lnTo>
                  <a:pt x="822" y="10232"/>
                </a:lnTo>
                <a:lnTo>
                  <a:pt x="838" y="10256"/>
                </a:lnTo>
                <a:lnTo>
                  <a:pt x="855" y="10277"/>
                </a:lnTo>
                <a:lnTo>
                  <a:pt x="874" y="10299"/>
                </a:lnTo>
                <a:lnTo>
                  <a:pt x="892" y="10318"/>
                </a:lnTo>
                <a:lnTo>
                  <a:pt x="911" y="10336"/>
                </a:lnTo>
                <a:lnTo>
                  <a:pt x="933" y="10353"/>
                </a:lnTo>
                <a:lnTo>
                  <a:pt x="954" y="10368"/>
                </a:lnTo>
                <a:lnTo>
                  <a:pt x="975" y="10383"/>
                </a:lnTo>
                <a:lnTo>
                  <a:pt x="999" y="10396"/>
                </a:lnTo>
                <a:lnTo>
                  <a:pt x="1023" y="10408"/>
                </a:lnTo>
                <a:lnTo>
                  <a:pt x="1047" y="10419"/>
                </a:lnTo>
                <a:lnTo>
                  <a:pt x="1072" y="10428"/>
                </a:lnTo>
                <a:lnTo>
                  <a:pt x="1099" y="10436"/>
                </a:lnTo>
                <a:lnTo>
                  <a:pt x="1125" y="10442"/>
                </a:lnTo>
                <a:lnTo>
                  <a:pt x="1152" y="10448"/>
                </a:lnTo>
                <a:lnTo>
                  <a:pt x="1181" y="10452"/>
                </a:lnTo>
                <a:lnTo>
                  <a:pt x="1210" y="10455"/>
                </a:lnTo>
                <a:lnTo>
                  <a:pt x="1239" y="10456"/>
                </a:lnTo>
                <a:lnTo>
                  <a:pt x="1270" y="10456"/>
                </a:lnTo>
                <a:lnTo>
                  <a:pt x="1301" y="10454"/>
                </a:lnTo>
                <a:lnTo>
                  <a:pt x="1332" y="10452"/>
                </a:lnTo>
                <a:lnTo>
                  <a:pt x="1364" y="10448"/>
                </a:lnTo>
                <a:lnTo>
                  <a:pt x="1398" y="10441"/>
                </a:lnTo>
                <a:lnTo>
                  <a:pt x="1399" y="10441"/>
                </a:lnTo>
                <a:lnTo>
                  <a:pt x="1432" y="10435"/>
                </a:lnTo>
                <a:lnTo>
                  <a:pt x="1463" y="10426"/>
                </a:lnTo>
                <a:lnTo>
                  <a:pt x="1494" y="10416"/>
                </a:lnTo>
                <a:lnTo>
                  <a:pt x="1523" y="10407"/>
                </a:lnTo>
                <a:lnTo>
                  <a:pt x="1551" y="10395"/>
                </a:lnTo>
                <a:lnTo>
                  <a:pt x="1579" y="10383"/>
                </a:lnTo>
                <a:lnTo>
                  <a:pt x="1605" y="10369"/>
                </a:lnTo>
                <a:lnTo>
                  <a:pt x="1629" y="10355"/>
                </a:lnTo>
                <a:lnTo>
                  <a:pt x="1653" y="10339"/>
                </a:lnTo>
                <a:lnTo>
                  <a:pt x="1675" y="10323"/>
                </a:lnTo>
                <a:lnTo>
                  <a:pt x="1697" y="10306"/>
                </a:lnTo>
                <a:lnTo>
                  <a:pt x="1717" y="10288"/>
                </a:lnTo>
                <a:lnTo>
                  <a:pt x="1735" y="10269"/>
                </a:lnTo>
                <a:lnTo>
                  <a:pt x="1754" y="10248"/>
                </a:lnTo>
                <a:lnTo>
                  <a:pt x="1770" y="10228"/>
                </a:lnTo>
                <a:lnTo>
                  <a:pt x="1785" y="10206"/>
                </a:lnTo>
                <a:lnTo>
                  <a:pt x="1800" y="10183"/>
                </a:lnTo>
                <a:lnTo>
                  <a:pt x="1813" y="10159"/>
                </a:lnTo>
                <a:lnTo>
                  <a:pt x="1823" y="10136"/>
                </a:lnTo>
                <a:lnTo>
                  <a:pt x="1834" y="10110"/>
                </a:lnTo>
                <a:lnTo>
                  <a:pt x="1843" y="10084"/>
                </a:lnTo>
                <a:lnTo>
                  <a:pt x="1850" y="10057"/>
                </a:lnTo>
                <a:lnTo>
                  <a:pt x="1856" y="10030"/>
                </a:lnTo>
                <a:lnTo>
                  <a:pt x="1862" y="10002"/>
                </a:lnTo>
                <a:lnTo>
                  <a:pt x="1865" y="9972"/>
                </a:lnTo>
                <a:lnTo>
                  <a:pt x="1868" y="9943"/>
                </a:lnTo>
                <a:lnTo>
                  <a:pt x="1869" y="9912"/>
                </a:lnTo>
                <a:lnTo>
                  <a:pt x="1868" y="9881"/>
                </a:lnTo>
                <a:lnTo>
                  <a:pt x="1867" y="9849"/>
                </a:lnTo>
                <a:lnTo>
                  <a:pt x="1864" y="9816"/>
                </a:lnTo>
                <a:lnTo>
                  <a:pt x="1860" y="9784"/>
                </a:lnTo>
                <a:lnTo>
                  <a:pt x="1853" y="9750"/>
                </a:lnTo>
                <a:lnTo>
                  <a:pt x="1721" y="9072"/>
                </a:lnTo>
                <a:close/>
                <a:moveTo>
                  <a:pt x="979" y="9498"/>
                </a:moveTo>
                <a:lnTo>
                  <a:pt x="1477" y="9400"/>
                </a:lnTo>
                <a:lnTo>
                  <a:pt x="1550" y="9769"/>
                </a:lnTo>
                <a:lnTo>
                  <a:pt x="1552" y="9784"/>
                </a:lnTo>
                <a:lnTo>
                  <a:pt x="1554" y="9800"/>
                </a:lnTo>
                <a:lnTo>
                  <a:pt x="1555" y="9815"/>
                </a:lnTo>
                <a:lnTo>
                  <a:pt x="1555" y="9829"/>
                </a:lnTo>
                <a:lnTo>
                  <a:pt x="1555" y="9844"/>
                </a:lnTo>
                <a:lnTo>
                  <a:pt x="1555" y="9858"/>
                </a:lnTo>
                <a:lnTo>
                  <a:pt x="1554" y="9872"/>
                </a:lnTo>
                <a:lnTo>
                  <a:pt x="1552" y="9885"/>
                </a:lnTo>
                <a:lnTo>
                  <a:pt x="1549" y="9898"/>
                </a:lnTo>
                <a:lnTo>
                  <a:pt x="1546" y="9911"/>
                </a:lnTo>
                <a:lnTo>
                  <a:pt x="1542" y="9923"/>
                </a:lnTo>
                <a:lnTo>
                  <a:pt x="1538" y="9935"/>
                </a:lnTo>
                <a:lnTo>
                  <a:pt x="1533" y="9947"/>
                </a:lnTo>
                <a:lnTo>
                  <a:pt x="1527" y="9959"/>
                </a:lnTo>
                <a:lnTo>
                  <a:pt x="1521" y="9970"/>
                </a:lnTo>
                <a:lnTo>
                  <a:pt x="1515" y="9980"/>
                </a:lnTo>
                <a:lnTo>
                  <a:pt x="1507" y="9991"/>
                </a:lnTo>
                <a:lnTo>
                  <a:pt x="1498" y="10001"/>
                </a:lnTo>
                <a:lnTo>
                  <a:pt x="1490" y="10010"/>
                </a:lnTo>
                <a:lnTo>
                  <a:pt x="1481" y="10020"/>
                </a:lnTo>
                <a:lnTo>
                  <a:pt x="1472" y="10028"/>
                </a:lnTo>
                <a:lnTo>
                  <a:pt x="1461" y="10036"/>
                </a:lnTo>
                <a:lnTo>
                  <a:pt x="1450" y="10045"/>
                </a:lnTo>
                <a:lnTo>
                  <a:pt x="1440" y="10051"/>
                </a:lnTo>
                <a:lnTo>
                  <a:pt x="1428" y="10058"/>
                </a:lnTo>
                <a:lnTo>
                  <a:pt x="1415" y="10065"/>
                </a:lnTo>
                <a:lnTo>
                  <a:pt x="1402" y="10070"/>
                </a:lnTo>
                <a:lnTo>
                  <a:pt x="1389" y="10076"/>
                </a:lnTo>
                <a:lnTo>
                  <a:pt x="1375" y="10081"/>
                </a:lnTo>
                <a:lnTo>
                  <a:pt x="1361" y="10085"/>
                </a:lnTo>
                <a:lnTo>
                  <a:pt x="1346" y="10088"/>
                </a:lnTo>
                <a:lnTo>
                  <a:pt x="1331" y="10092"/>
                </a:lnTo>
                <a:lnTo>
                  <a:pt x="1327" y="10093"/>
                </a:lnTo>
                <a:lnTo>
                  <a:pt x="1312" y="10095"/>
                </a:lnTo>
                <a:lnTo>
                  <a:pt x="1297" y="10097"/>
                </a:lnTo>
                <a:lnTo>
                  <a:pt x="1282" y="10098"/>
                </a:lnTo>
                <a:lnTo>
                  <a:pt x="1268" y="10099"/>
                </a:lnTo>
                <a:lnTo>
                  <a:pt x="1254" y="10099"/>
                </a:lnTo>
                <a:lnTo>
                  <a:pt x="1240" y="10098"/>
                </a:lnTo>
                <a:lnTo>
                  <a:pt x="1227" y="10097"/>
                </a:lnTo>
                <a:lnTo>
                  <a:pt x="1213" y="10095"/>
                </a:lnTo>
                <a:lnTo>
                  <a:pt x="1200" y="10092"/>
                </a:lnTo>
                <a:lnTo>
                  <a:pt x="1189" y="10088"/>
                </a:lnTo>
                <a:lnTo>
                  <a:pt x="1177" y="10085"/>
                </a:lnTo>
                <a:lnTo>
                  <a:pt x="1165" y="10081"/>
                </a:lnTo>
                <a:lnTo>
                  <a:pt x="1153" y="10076"/>
                </a:lnTo>
                <a:lnTo>
                  <a:pt x="1142" y="10070"/>
                </a:lnTo>
                <a:lnTo>
                  <a:pt x="1131" y="10064"/>
                </a:lnTo>
                <a:lnTo>
                  <a:pt x="1121" y="10056"/>
                </a:lnTo>
                <a:lnTo>
                  <a:pt x="1110" y="10049"/>
                </a:lnTo>
                <a:lnTo>
                  <a:pt x="1101" y="10041"/>
                </a:lnTo>
                <a:lnTo>
                  <a:pt x="1091" y="10033"/>
                </a:lnTo>
                <a:lnTo>
                  <a:pt x="1083" y="10023"/>
                </a:lnTo>
                <a:lnTo>
                  <a:pt x="1074" y="10013"/>
                </a:lnTo>
                <a:lnTo>
                  <a:pt x="1067" y="10003"/>
                </a:lnTo>
                <a:lnTo>
                  <a:pt x="1058" y="9992"/>
                </a:lnTo>
                <a:lnTo>
                  <a:pt x="1052" y="9981"/>
                </a:lnTo>
                <a:lnTo>
                  <a:pt x="1045" y="9968"/>
                </a:lnTo>
                <a:lnTo>
                  <a:pt x="1039" y="9957"/>
                </a:lnTo>
                <a:lnTo>
                  <a:pt x="1032" y="9944"/>
                </a:lnTo>
                <a:lnTo>
                  <a:pt x="1027" y="9930"/>
                </a:lnTo>
                <a:lnTo>
                  <a:pt x="1023" y="9916"/>
                </a:lnTo>
                <a:lnTo>
                  <a:pt x="1018" y="9901"/>
                </a:lnTo>
                <a:lnTo>
                  <a:pt x="1014" y="9886"/>
                </a:lnTo>
                <a:lnTo>
                  <a:pt x="1011" y="9870"/>
                </a:lnTo>
                <a:lnTo>
                  <a:pt x="940" y="9505"/>
                </a:lnTo>
                <a:lnTo>
                  <a:pt x="979" y="9498"/>
                </a:lnTo>
                <a:close/>
                <a:moveTo>
                  <a:pt x="1212" y="11632"/>
                </a:moveTo>
                <a:lnTo>
                  <a:pt x="1179" y="11649"/>
                </a:lnTo>
                <a:lnTo>
                  <a:pt x="1147" y="11668"/>
                </a:lnTo>
                <a:lnTo>
                  <a:pt x="1116" y="11688"/>
                </a:lnTo>
                <a:lnTo>
                  <a:pt x="1087" y="11708"/>
                </a:lnTo>
                <a:lnTo>
                  <a:pt x="1060" y="11728"/>
                </a:lnTo>
                <a:lnTo>
                  <a:pt x="1034" y="11751"/>
                </a:lnTo>
                <a:lnTo>
                  <a:pt x="1010" y="11773"/>
                </a:lnTo>
                <a:lnTo>
                  <a:pt x="987" y="11797"/>
                </a:lnTo>
                <a:lnTo>
                  <a:pt x="966" y="11822"/>
                </a:lnTo>
                <a:lnTo>
                  <a:pt x="946" y="11847"/>
                </a:lnTo>
                <a:lnTo>
                  <a:pt x="929" y="11873"/>
                </a:lnTo>
                <a:lnTo>
                  <a:pt x="913" y="11900"/>
                </a:lnTo>
                <a:lnTo>
                  <a:pt x="899" y="11928"/>
                </a:lnTo>
                <a:lnTo>
                  <a:pt x="886" y="11956"/>
                </a:lnTo>
                <a:lnTo>
                  <a:pt x="875" y="11985"/>
                </a:lnTo>
                <a:lnTo>
                  <a:pt x="866" y="12014"/>
                </a:lnTo>
                <a:lnTo>
                  <a:pt x="857" y="12044"/>
                </a:lnTo>
                <a:lnTo>
                  <a:pt x="852" y="12075"/>
                </a:lnTo>
                <a:lnTo>
                  <a:pt x="848" y="12107"/>
                </a:lnTo>
                <a:lnTo>
                  <a:pt x="845" y="12139"/>
                </a:lnTo>
                <a:lnTo>
                  <a:pt x="844" y="12171"/>
                </a:lnTo>
                <a:lnTo>
                  <a:pt x="845" y="12204"/>
                </a:lnTo>
                <a:lnTo>
                  <a:pt x="847" y="12239"/>
                </a:lnTo>
                <a:lnTo>
                  <a:pt x="851" y="12273"/>
                </a:lnTo>
                <a:lnTo>
                  <a:pt x="857" y="12308"/>
                </a:lnTo>
                <a:lnTo>
                  <a:pt x="865" y="12344"/>
                </a:lnTo>
                <a:lnTo>
                  <a:pt x="875" y="12380"/>
                </a:lnTo>
                <a:lnTo>
                  <a:pt x="885" y="12417"/>
                </a:lnTo>
                <a:lnTo>
                  <a:pt x="898" y="12454"/>
                </a:lnTo>
                <a:lnTo>
                  <a:pt x="913" y="12492"/>
                </a:lnTo>
                <a:lnTo>
                  <a:pt x="929" y="12529"/>
                </a:lnTo>
                <a:lnTo>
                  <a:pt x="948" y="12568"/>
                </a:lnTo>
                <a:lnTo>
                  <a:pt x="968" y="12605"/>
                </a:lnTo>
                <a:lnTo>
                  <a:pt x="987" y="12642"/>
                </a:lnTo>
                <a:lnTo>
                  <a:pt x="1009" y="12676"/>
                </a:lnTo>
                <a:lnTo>
                  <a:pt x="1030" y="12709"/>
                </a:lnTo>
                <a:lnTo>
                  <a:pt x="1053" y="12740"/>
                </a:lnTo>
                <a:lnTo>
                  <a:pt x="1076" y="12769"/>
                </a:lnTo>
                <a:lnTo>
                  <a:pt x="1100" y="12797"/>
                </a:lnTo>
                <a:lnTo>
                  <a:pt x="1124" y="12823"/>
                </a:lnTo>
                <a:lnTo>
                  <a:pt x="1149" y="12847"/>
                </a:lnTo>
                <a:lnTo>
                  <a:pt x="1175" y="12870"/>
                </a:lnTo>
                <a:lnTo>
                  <a:pt x="1202" y="12891"/>
                </a:lnTo>
                <a:lnTo>
                  <a:pt x="1227" y="12911"/>
                </a:lnTo>
                <a:lnTo>
                  <a:pt x="1255" y="12928"/>
                </a:lnTo>
                <a:lnTo>
                  <a:pt x="1283" y="12943"/>
                </a:lnTo>
                <a:lnTo>
                  <a:pt x="1311" y="12957"/>
                </a:lnTo>
                <a:lnTo>
                  <a:pt x="1340" y="12970"/>
                </a:lnTo>
                <a:lnTo>
                  <a:pt x="1369" y="12980"/>
                </a:lnTo>
                <a:lnTo>
                  <a:pt x="1399" y="12989"/>
                </a:lnTo>
                <a:lnTo>
                  <a:pt x="1429" y="12995"/>
                </a:lnTo>
                <a:lnTo>
                  <a:pt x="1460" y="13001"/>
                </a:lnTo>
                <a:lnTo>
                  <a:pt x="1490" y="13004"/>
                </a:lnTo>
                <a:lnTo>
                  <a:pt x="1522" y="13006"/>
                </a:lnTo>
                <a:lnTo>
                  <a:pt x="1553" y="13006"/>
                </a:lnTo>
                <a:lnTo>
                  <a:pt x="1585" y="13004"/>
                </a:lnTo>
                <a:lnTo>
                  <a:pt x="1619" y="13000"/>
                </a:lnTo>
                <a:lnTo>
                  <a:pt x="1652" y="12994"/>
                </a:lnTo>
                <a:lnTo>
                  <a:pt x="1684" y="12988"/>
                </a:lnTo>
                <a:lnTo>
                  <a:pt x="1718" y="12978"/>
                </a:lnTo>
                <a:lnTo>
                  <a:pt x="1751" y="12968"/>
                </a:lnTo>
                <a:lnTo>
                  <a:pt x="1786" y="12955"/>
                </a:lnTo>
                <a:lnTo>
                  <a:pt x="1820" y="12941"/>
                </a:lnTo>
                <a:lnTo>
                  <a:pt x="1854" y="12925"/>
                </a:lnTo>
                <a:lnTo>
                  <a:pt x="2321" y="12693"/>
                </a:lnTo>
                <a:lnTo>
                  <a:pt x="2354" y="12676"/>
                </a:lnTo>
                <a:lnTo>
                  <a:pt x="2386" y="12657"/>
                </a:lnTo>
                <a:lnTo>
                  <a:pt x="2417" y="12637"/>
                </a:lnTo>
                <a:lnTo>
                  <a:pt x="2446" y="12617"/>
                </a:lnTo>
                <a:lnTo>
                  <a:pt x="2473" y="12596"/>
                </a:lnTo>
                <a:lnTo>
                  <a:pt x="2499" y="12574"/>
                </a:lnTo>
                <a:lnTo>
                  <a:pt x="2523" y="12552"/>
                </a:lnTo>
                <a:lnTo>
                  <a:pt x="2546" y="12527"/>
                </a:lnTo>
                <a:lnTo>
                  <a:pt x="2567" y="12503"/>
                </a:lnTo>
                <a:lnTo>
                  <a:pt x="2586" y="12478"/>
                </a:lnTo>
                <a:lnTo>
                  <a:pt x="2604" y="12452"/>
                </a:lnTo>
                <a:lnTo>
                  <a:pt x="2620" y="12425"/>
                </a:lnTo>
                <a:lnTo>
                  <a:pt x="2634" y="12397"/>
                </a:lnTo>
                <a:lnTo>
                  <a:pt x="2646" y="12369"/>
                </a:lnTo>
                <a:lnTo>
                  <a:pt x="2658" y="12340"/>
                </a:lnTo>
                <a:lnTo>
                  <a:pt x="2667" y="12310"/>
                </a:lnTo>
                <a:lnTo>
                  <a:pt x="2674" y="12280"/>
                </a:lnTo>
                <a:lnTo>
                  <a:pt x="2681" y="12249"/>
                </a:lnTo>
                <a:lnTo>
                  <a:pt x="2685" y="12218"/>
                </a:lnTo>
                <a:lnTo>
                  <a:pt x="2688" y="12186"/>
                </a:lnTo>
                <a:lnTo>
                  <a:pt x="2688" y="12153"/>
                </a:lnTo>
                <a:lnTo>
                  <a:pt x="2688" y="12120"/>
                </a:lnTo>
                <a:lnTo>
                  <a:pt x="2685" y="12085"/>
                </a:lnTo>
                <a:lnTo>
                  <a:pt x="2681" y="12051"/>
                </a:lnTo>
                <a:lnTo>
                  <a:pt x="2675" y="12016"/>
                </a:lnTo>
                <a:lnTo>
                  <a:pt x="2668" y="11980"/>
                </a:lnTo>
                <a:lnTo>
                  <a:pt x="2658" y="11944"/>
                </a:lnTo>
                <a:lnTo>
                  <a:pt x="2646" y="11906"/>
                </a:lnTo>
                <a:lnTo>
                  <a:pt x="2634" y="11870"/>
                </a:lnTo>
                <a:lnTo>
                  <a:pt x="2619" y="11832"/>
                </a:lnTo>
                <a:lnTo>
                  <a:pt x="2603" y="11794"/>
                </a:lnTo>
                <a:lnTo>
                  <a:pt x="2584" y="11755"/>
                </a:lnTo>
                <a:lnTo>
                  <a:pt x="2565" y="11718"/>
                </a:lnTo>
                <a:lnTo>
                  <a:pt x="2545" y="11681"/>
                </a:lnTo>
                <a:lnTo>
                  <a:pt x="2523" y="11647"/>
                </a:lnTo>
                <a:lnTo>
                  <a:pt x="2502" y="11615"/>
                </a:lnTo>
                <a:lnTo>
                  <a:pt x="2479" y="11584"/>
                </a:lnTo>
                <a:lnTo>
                  <a:pt x="2456" y="11554"/>
                </a:lnTo>
                <a:lnTo>
                  <a:pt x="2432" y="11527"/>
                </a:lnTo>
                <a:lnTo>
                  <a:pt x="2409" y="11500"/>
                </a:lnTo>
                <a:lnTo>
                  <a:pt x="2383" y="11477"/>
                </a:lnTo>
                <a:lnTo>
                  <a:pt x="2357" y="11454"/>
                </a:lnTo>
                <a:lnTo>
                  <a:pt x="2331" y="11433"/>
                </a:lnTo>
                <a:lnTo>
                  <a:pt x="2305" y="11414"/>
                </a:lnTo>
                <a:lnTo>
                  <a:pt x="2278" y="11397"/>
                </a:lnTo>
                <a:lnTo>
                  <a:pt x="2250" y="11381"/>
                </a:lnTo>
                <a:lnTo>
                  <a:pt x="2222" y="11367"/>
                </a:lnTo>
                <a:lnTo>
                  <a:pt x="2193" y="11355"/>
                </a:lnTo>
                <a:lnTo>
                  <a:pt x="2164" y="11345"/>
                </a:lnTo>
                <a:lnTo>
                  <a:pt x="2134" y="11336"/>
                </a:lnTo>
                <a:lnTo>
                  <a:pt x="2104" y="11330"/>
                </a:lnTo>
                <a:lnTo>
                  <a:pt x="2073" y="11324"/>
                </a:lnTo>
                <a:lnTo>
                  <a:pt x="2042" y="11321"/>
                </a:lnTo>
                <a:lnTo>
                  <a:pt x="2011" y="11319"/>
                </a:lnTo>
                <a:lnTo>
                  <a:pt x="1980" y="11319"/>
                </a:lnTo>
                <a:lnTo>
                  <a:pt x="1947" y="11321"/>
                </a:lnTo>
                <a:lnTo>
                  <a:pt x="1914" y="11324"/>
                </a:lnTo>
                <a:lnTo>
                  <a:pt x="1881" y="11331"/>
                </a:lnTo>
                <a:lnTo>
                  <a:pt x="1849" y="11337"/>
                </a:lnTo>
                <a:lnTo>
                  <a:pt x="1815" y="11347"/>
                </a:lnTo>
                <a:lnTo>
                  <a:pt x="1781" y="11358"/>
                </a:lnTo>
                <a:lnTo>
                  <a:pt x="1747" y="11370"/>
                </a:lnTo>
                <a:lnTo>
                  <a:pt x="1713" y="11384"/>
                </a:lnTo>
                <a:lnTo>
                  <a:pt x="1679" y="11400"/>
                </a:lnTo>
                <a:lnTo>
                  <a:pt x="1212" y="11632"/>
                </a:lnTo>
                <a:close/>
                <a:moveTo>
                  <a:pt x="1696" y="12622"/>
                </a:moveTo>
                <a:lnTo>
                  <a:pt x="1677" y="12632"/>
                </a:lnTo>
                <a:lnTo>
                  <a:pt x="1658" y="12640"/>
                </a:lnTo>
                <a:lnTo>
                  <a:pt x="1640" y="12646"/>
                </a:lnTo>
                <a:lnTo>
                  <a:pt x="1622" y="12652"/>
                </a:lnTo>
                <a:lnTo>
                  <a:pt x="1605" y="12658"/>
                </a:lnTo>
                <a:lnTo>
                  <a:pt x="1586" y="12661"/>
                </a:lnTo>
                <a:lnTo>
                  <a:pt x="1569" y="12664"/>
                </a:lnTo>
                <a:lnTo>
                  <a:pt x="1552" y="12666"/>
                </a:lnTo>
                <a:lnTo>
                  <a:pt x="1535" y="12667"/>
                </a:lnTo>
                <a:lnTo>
                  <a:pt x="1519" y="12667"/>
                </a:lnTo>
                <a:lnTo>
                  <a:pt x="1502" y="12666"/>
                </a:lnTo>
                <a:lnTo>
                  <a:pt x="1486" y="12665"/>
                </a:lnTo>
                <a:lnTo>
                  <a:pt x="1470" y="12662"/>
                </a:lnTo>
                <a:lnTo>
                  <a:pt x="1453" y="12659"/>
                </a:lnTo>
                <a:lnTo>
                  <a:pt x="1438" y="12653"/>
                </a:lnTo>
                <a:lnTo>
                  <a:pt x="1423" y="12648"/>
                </a:lnTo>
                <a:lnTo>
                  <a:pt x="1408" y="12642"/>
                </a:lnTo>
                <a:lnTo>
                  <a:pt x="1393" y="12634"/>
                </a:lnTo>
                <a:lnTo>
                  <a:pt x="1380" y="12626"/>
                </a:lnTo>
                <a:lnTo>
                  <a:pt x="1366" y="12616"/>
                </a:lnTo>
                <a:lnTo>
                  <a:pt x="1352" y="12606"/>
                </a:lnTo>
                <a:lnTo>
                  <a:pt x="1339" y="12595"/>
                </a:lnTo>
                <a:lnTo>
                  <a:pt x="1326" y="12583"/>
                </a:lnTo>
                <a:lnTo>
                  <a:pt x="1313" y="12570"/>
                </a:lnTo>
                <a:lnTo>
                  <a:pt x="1300" y="12556"/>
                </a:lnTo>
                <a:lnTo>
                  <a:pt x="1288" y="12541"/>
                </a:lnTo>
                <a:lnTo>
                  <a:pt x="1276" y="12525"/>
                </a:lnTo>
                <a:lnTo>
                  <a:pt x="1265" y="12509"/>
                </a:lnTo>
                <a:lnTo>
                  <a:pt x="1253" y="12491"/>
                </a:lnTo>
                <a:lnTo>
                  <a:pt x="1242" y="12472"/>
                </a:lnTo>
                <a:lnTo>
                  <a:pt x="1232" y="12452"/>
                </a:lnTo>
                <a:lnTo>
                  <a:pt x="1221" y="12432"/>
                </a:lnTo>
                <a:lnTo>
                  <a:pt x="1217" y="12423"/>
                </a:lnTo>
                <a:lnTo>
                  <a:pt x="1208" y="12404"/>
                </a:lnTo>
                <a:lnTo>
                  <a:pt x="1199" y="12386"/>
                </a:lnTo>
                <a:lnTo>
                  <a:pt x="1192" y="12366"/>
                </a:lnTo>
                <a:lnTo>
                  <a:pt x="1185" y="12348"/>
                </a:lnTo>
                <a:lnTo>
                  <a:pt x="1180" y="12330"/>
                </a:lnTo>
                <a:lnTo>
                  <a:pt x="1176" y="12312"/>
                </a:lnTo>
                <a:lnTo>
                  <a:pt x="1172" y="12293"/>
                </a:lnTo>
                <a:lnTo>
                  <a:pt x="1168" y="12276"/>
                </a:lnTo>
                <a:lnTo>
                  <a:pt x="1166" y="12258"/>
                </a:lnTo>
                <a:lnTo>
                  <a:pt x="1165" y="12241"/>
                </a:lnTo>
                <a:lnTo>
                  <a:pt x="1164" y="12225"/>
                </a:lnTo>
                <a:lnTo>
                  <a:pt x="1164" y="12208"/>
                </a:lnTo>
                <a:lnTo>
                  <a:pt x="1166" y="12192"/>
                </a:lnTo>
                <a:lnTo>
                  <a:pt x="1167" y="12175"/>
                </a:lnTo>
                <a:lnTo>
                  <a:pt x="1170" y="12160"/>
                </a:lnTo>
                <a:lnTo>
                  <a:pt x="1174" y="12144"/>
                </a:lnTo>
                <a:lnTo>
                  <a:pt x="1179" y="12128"/>
                </a:lnTo>
                <a:lnTo>
                  <a:pt x="1184" y="12113"/>
                </a:lnTo>
                <a:lnTo>
                  <a:pt x="1191" y="12098"/>
                </a:lnTo>
                <a:lnTo>
                  <a:pt x="1198" y="12083"/>
                </a:lnTo>
                <a:lnTo>
                  <a:pt x="1207" y="12069"/>
                </a:lnTo>
                <a:lnTo>
                  <a:pt x="1216" y="12055"/>
                </a:lnTo>
                <a:lnTo>
                  <a:pt x="1226" y="12043"/>
                </a:lnTo>
                <a:lnTo>
                  <a:pt x="1237" y="12029"/>
                </a:lnTo>
                <a:lnTo>
                  <a:pt x="1249" y="12017"/>
                </a:lnTo>
                <a:lnTo>
                  <a:pt x="1262" y="12004"/>
                </a:lnTo>
                <a:lnTo>
                  <a:pt x="1276" y="11992"/>
                </a:lnTo>
                <a:lnTo>
                  <a:pt x="1289" y="11981"/>
                </a:lnTo>
                <a:lnTo>
                  <a:pt x="1306" y="11971"/>
                </a:lnTo>
                <a:lnTo>
                  <a:pt x="1322" y="11960"/>
                </a:lnTo>
                <a:lnTo>
                  <a:pt x="1339" y="11950"/>
                </a:lnTo>
                <a:lnTo>
                  <a:pt x="1357" y="11941"/>
                </a:lnTo>
                <a:lnTo>
                  <a:pt x="1837" y="11703"/>
                </a:lnTo>
                <a:lnTo>
                  <a:pt x="1855" y="11693"/>
                </a:lnTo>
                <a:lnTo>
                  <a:pt x="1874" y="11686"/>
                </a:lnTo>
                <a:lnTo>
                  <a:pt x="1892" y="11679"/>
                </a:lnTo>
                <a:lnTo>
                  <a:pt x="1910" y="11674"/>
                </a:lnTo>
                <a:lnTo>
                  <a:pt x="1928" y="11668"/>
                </a:lnTo>
                <a:lnTo>
                  <a:pt x="1945" y="11665"/>
                </a:lnTo>
                <a:lnTo>
                  <a:pt x="1964" y="11662"/>
                </a:lnTo>
                <a:lnTo>
                  <a:pt x="1981" y="11660"/>
                </a:lnTo>
                <a:lnTo>
                  <a:pt x="1998" y="11659"/>
                </a:lnTo>
                <a:lnTo>
                  <a:pt x="2014" y="11659"/>
                </a:lnTo>
                <a:lnTo>
                  <a:pt x="2031" y="11660"/>
                </a:lnTo>
                <a:lnTo>
                  <a:pt x="2047" y="11662"/>
                </a:lnTo>
                <a:lnTo>
                  <a:pt x="2063" y="11665"/>
                </a:lnTo>
                <a:lnTo>
                  <a:pt x="2079" y="11670"/>
                </a:lnTo>
                <a:lnTo>
                  <a:pt x="2094" y="11674"/>
                </a:lnTo>
                <a:lnTo>
                  <a:pt x="2111" y="11680"/>
                </a:lnTo>
                <a:lnTo>
                  <a:pt x="2126" y="11687"/>
                </a:lnTo>
                <a:lnTo>
                  <a:pt x="2139" y="11694"/>
                </a:lnTo>
                <a:lnTo>
                  <a:pt x="2154" y="11703"/>
                </a:lnTo>
                <a:lnTo>
                  <a:pt x="2168" y="11711"/>
                </a:lnTo>
                <a:lnTo>
                  <a:pt x="2181" y="11722"/>
                </a:lnTo>
                <a:lnTo>
                  <a:pt x="2195" y="11733"/>
                </a:lnTo>
                <a:lnTo>
                  <a:pt x="2208" y="11745"/>
                </a:lnTo>
                <a:lnTo>
                  <a:pt x="2221" y="11757"/>
                </a:lnTo>
                <a:lnTo>
                  <a:pt x="2234" y="11771"/>
                </a:lnTo>
                <a:lnTo>
                  <a:pt x="2246" y="11786"/>
                </a:lnTo>
                <a:lnTo>
                  <a:pt x="2257" y="11801"/>
                </a:lnTo>
                <a:lnTo>
                  <a:pt x="2269" y="11817"/>
                </a:lnTo>
                <a:lnTo>
                  <a:pt x="2280" y="11835"/>
                </a:lnTo>
                <a:lnTo>
                  <a:pt x="2291" y="11853"/>
                </a:lnTo>
                <a:lnTo>
                  <a:pt x="2301" y="11871"/>
                </a:lnTo>
                <a:lnTo>
                  <a:pt x="2311" y="11891"/>
                </a:lnTo>
                <a:lnTo>
                  <a:pt x="2322" y="11912"/>
                </a:lnTo>
                <a:lnTo>
                  <a:pt x="2330" y="11932"/>
                </a:lnTo>
                <a:lnTo>
                  <a:pt x="2338" y="11952"/>
                </a:lnTo>
                <a:lnTo>
                  <a:pt x="2345" y="11972"/>
                </a:lnTo>
                <a:lnTo>
                  <a:pt x="2352" y="11991"/>
                </a:lnTo>
                <a:lnTo>
                  <a:pt x="2357" y="12010"/>
                </a:lnTo>
                <a:lnTo>
                  <a:pt x="2361" y="12029"/>
                </a:lnTo>
                <a:lnTo>
                  <a:pt x="2366" y="12048"/>
                </a:lnTo>
                <a:lnTo>
                  <a:pt x="2368" y="12065"/>
                </a:lnTo>
                <a:lnTo>
                  <a:pt x="2370" y="12083"/>
                </a:lnTo>
                <a:lnTo>
                  <a:pt x="2370" y="12100"/>
                </a:lnTo>
                <a:lnTo>
                  <a:pt x="2370" y="12118"/>
                </a:lnTo>
                <a:lnTo>
                  <a:pt x="2369" y="12135"/>
                </a:lnTo>
                <a:lnTo>
                  <a:pt x="2368" y="12151"/>
                </a:lnTo>
                <a:lnTo>
                  <a:pt x="2365" y="12167"/>
                </a:lnTo>
                <a:lnTo>
                  <a:pt x="2361" y="12183"/>
                </a:lnTo>
                <a:lnTo>
                  <a:pt x="2356" y="12198"/>
                </a:lnTo>
                <a:lnTo>
                  <a:pt x="2351" y="12214"/>
                </a:lnTo>
                <a:lnTo>
                  <a:pt x="2344" y="12228"/>
                </a:lnTo>
                <a:lnTo>
                  <a:pt x="2337" y="12243"/>
                </a:lnTo>
                <a:lnTo>
                  <a:pt x="2328" y="12257"/>
                </a:lnTo>
                <a:lnTo>
                  <a:pt x="2318" y="12271"/>
                </a:lnTo>
                <a:lnTo>
                  <a:pt x="2309" y="12284"/>
                </a:lnTo>
                <a:lnTo>
                  <a:pt x="2297" y="12297"/>
                </a:lnTo>
                <a:lnTo>
                  <a:pt x="2285" y="12309"/>
                </a:lnTo>
                <a:lnTo>
                  <a:pt x="2272" y="12321"/>
                </a:lnTo>
                <a:lnTo>
                  <a:pt x="2258" y="12333"/>
                </a:lnTo>
                <a:lnTo>
                  <a:pt x="2243" y="12344"/>
                </a:lnTo>
                <a:lnTo>
                  <a:pt x="2228" y="12354"/>
                </a:lnTo>
                <a:lnTo>
                  <a:pt x="2211" y="12365"/>
                </a:lnTo>
                <a:lnTo>
                  <a:pt x="2194" y="12375"/>
                </a:lnTo>
                <a:lnTo>
                  <a:pt x="2176" y="12384"/>
                </a:lnTo>
                <a:lnTo>
                  <a:pt x="1696" y="12622"/>
                </a:lnTo>
                <a:close/>
                <a:moveTo>
                  <a:pt x="4686" y="14239"/>
                </a:moveTo>
                <a:lnTo>
                  <a:pt x="4666" y="14222"/>
                </a:lnTo>
                <a:lnTo>
                  <a:pt x="4649" y="14209"/>
                </a:lnTo>
                <a:lnTo>
                  <a:pt x="4640" y="14203"/>
                </a:lnTo>
                <a:lnTo>
                  <a:pt x="4633" y="14200"/>
                </a:lnTo>
                <a:lnTo>
                  <a:pt x="4626" y="14197"/>
                </a:lnTo>
                <a:lnTo>
                  <a:pt x="4620" y="14196"/>
                </a:lnTo>
                <a:lnTo>
                  <a:pt x="4614" y="14195"/>
                </a:lnTo>
                <a:lnTo>
                  <a:pt x="4610" y="14196"/>
                </a:lnTo>
                <a:lnTo>
                  <a:pt x="4604" y="14197"/>
                </a:lnTo>
                <a:lnTo>
                  <a:pt x="4598" y="14199"/>
                </a:lnTo>
                <a:lnTo>
                  <a:pt x="4585" y="14206"/>
                </a:lnTo>
                <a:lnTo>
                  <a:pt x="4572" y="14216"/>
                </a:lnTo>
                <a:lnTo>
                  <a:pt x="3576" y="14978"/>
                </a:lnTo>
                <a:lnTo>
                  <a:pt x="4170" y="13858"/>
                </a:lnTo>
                <a:lnTo>
                  <a:pt x="4177" y="13841"/>
                </a:lnTo>
                <a:lnTo>
                  <a:pt x="4182" y="13827"/>
                </a:lnTo>
                <a:lnTo>
                  <a:pt x="4184" y="13820"/>
                </a:lnTo>
                <a:lnTo>
                  <a:pt x="4184" y="13814"/>
                </a:lnTo>
                <a:lnTo>
                  <a:pt x="4184" y="13808"/>
                </a:lnTo>
                <a:lnTo>
                  <a:pt x="4182" y="13803"/>
                </a:lnTo>
                <a:lnTo>
                  <a:pt x="4180" y="13796"/>
                </a:lnTo>
                <a:lnTo>
                  <a:pt x="4177" y="13790"/>
                </a:lnTo>
                <a:lnTo>
                  <a:pt x="4173" y="13782"/>
                </a:lnTo>
                <a:lnTo>
                  <a:pt x="4167" y="13776"/>
                </a:lnTo>
                <a:lnTo>
                  <a:pt x="4155" y="13761"/>
                </a:lnTo>
                <a:lnTo>
                  <a:pt x="4137" y="13744"/>
                </a:lnTo>
                <a:lnTo>
                  <a:pt x="3990" y="13611"/>
                </a:lnTo>
                <a:lnTo>
                  <a:pt x="3972" y="13596"/>
                </a:lnTo>
                <a:lnTo>
                  <a:pt x="3956" y="13585"/>
                </a:lnTo>
                <a:lnTo>
                  <a:pt x="3949" y="13581"/>
                </a:lnTo>
                <a:lnTo>
                  <a:pt x="3942" y="13577"/>
                </a:lnTo>
                <a:lnTo>
                  <a:pt x="3935" y="13575"/>
                </a:lnTo>
                <a:lnTo>
                  <a:pt x="3928" y="13573"/>
                </a:lnTo>
                <a:lnTo>
                  <a:pt x="3923" y="13573"/>
                </a:lnTo>
                <a:lnTo>
                  <a:pt x="3917" y="13573"/>
                </a:lnTo>
                <a:lnTo>
                  <a:pt x="3911" y="13574"/>
                </a:lnTo>
                <a:lnTo>
                  <a:pt x="3905" y="13576"/>
                </a:lnTo>
                <a:lnTo>
                  <a:pt x="3890" y="13583"/>
                </a:lnTo>
                <a:lnTo>
                  <a:pt x="3875" y="13592"/>
                </a:lnTo>
                <a:lnTo>
                  <a:pt x="2834" y="14277"/>
                </a:lnTo>
                <a:lnTo>
                  <a:pt x="3474" y="13230"/>
                </a:lnTo>
                <a:lnTo>
                  <a:pt x="3481" y="13213"/>
                </a:lnTo>
                <a:lnTo>
                  <a:pt x="3487" y="13198"/>
                </a:lnTo>
                <a:lnTo>
                  <a:pt x="3489" y="13192"/>
                </a:lnTo>
                <a:lnTo>
                  <a:pt x="3489" y="13186"/>
                </a:lnTo>
                <a:lnTo>
                  <a:pt x="3489" y="13180"/>
                </a:lnTo>
                <a:lnTo>
                  <a:pt x="3488" y="13175"/>
                </a:lnTo>
                <a:lnTo>
                  <a:pt x="3486" y="13169"/>
                </a:lnTo>
                <a:lnTo>
                  <a:pt x="3483" y="13163"/>
                </a:lnTo>
                <a:lnTo>
                  <a:pt x="3478" y="13155"/>
                </a:lnTo>
                <a:lnTo>
                  <a:pt x="3473" y="13149"/>
                </a:lnTo>
                <a:lnTo>
                  <a:pt x="3458" y="13133"/>
                </a:lnTo>
                <a:lnTo>
                  <a:pt x="3439" y="13114"/>
                </a:lnTo>
                <a:lnTo>
                  <a:pt x="3260" y="12953"/>
                </a:lnTo>
                <a:lnTo>
                  <a:pt x="3249" y="12943"/>
                </a:lnTo>
                <a:lnTo>
                  <a:pt x="3240" y="12938"/>
                </a:lnTo>
                <a:lnTo>
                  <a:pt x="3234" y="12933"/>
                </a:lnTo>
                <a:lnTo>
                  <a:pt x="3230" y="12933"/>
                </a:lnTo>
                <a:lnTo>
                  <a:pt x="3227" y="12934"/>
                </a:lnTo>
                <a:lnTo>
                  <a:pt x="3224" y="12936"/>
                </a:lnTo>
                <a:lnTo>
                  <a:pt x="3221" y="12940"/>
                </a:lnTo>
                <a:lnTo>
                  <a:pt x="3218" y="12945"/>
                </a:lnTo>
                <a:lnTo>
                  <a:pt x="3210" y="12956"/>
                </a:lnTo>
                <a:lnTo>
                  <a:pt x="3203" y="12972"/>
                </a:lnTo>
                <a:lnTo>
                  <a:pt x="2404" y="14465"/>
                </a:lnTo>
                <a:lnTo>
                  <a:pt x="2398" y="14479"/>
                </a:lnTo>
                <a:lnTo>
                  <a:pt x="2395" y="14492"/>
                </a:lnTo>
                <a:lnTo>
                  <a:pt x="2393" y="14498"/>
                </a:lnTo>
                <a:lnTo>
                  <a:pt x="2393" y="14504"/>
                </a:lnTo>
                <a:lnTo>
                  <a:pt x="2393" y="14509"/>
                </a:lnTo>
                <a:lnTo>
                  <a:pt x="2395" y="14513"/>
                </a:lnTo>
                <a:lnTo>
                  <a:pt x="2397" y="14520"/>
                </a:lnTo>
                <a:lnTo>
                  <a:pt x="2400" y="14525"/>
                </a:lnTo>
                <a:lnTo>
                  <a:pt x="2404" y="14531"/>
                </a:lnTo>
                <a:lnTo>
                  <a:pt x="2409" y="14538"/>
                </a:lnTo>
                <a:lnTo>
                  <a:pt x="2420" y="14551"/>
                </a:lnTo>
                <a:lnTo>
                  <a:pt x="2435" y="14566"/>
                </a:lnTo>
                <a:lnTo>
                  <a:pt x="2589" y="14703"/>
                </a:lnTo>
                <a:lnTo>
                  <a:pt x="2605" y="14717"/>
                </a:lnTo>
                <a:lnTo>
                  <a:pt x="2619" y="14728"/>
                </a:lnTo>
                <a:lnTo>
                  <a:pt x="2625" y="14731"/>
                </a:lnTo>
                <a:lnTo>
                  <a:pt x="2631" y="14734"/>
                </a:lnTo>
                <a:lnTo>
                  <a:pt x="2637" y="14736"/>
                </a:lnTo>
                <a:lnTo>
                  <a:pt x="2642" y="14738"/>
                </a:lnTo>
                <a:lnTo>
                  <a:pt x="2648" y="14738"/>
                </a:lnTo>
                <a:lnTo>
                  <a:pt x="2653" y="14738"/>
                </a:lnTo>
                <a:lnTo>
                  <a:pt x="2659" y="14737"/>
                </a:lnTo>
                <a:lnTo>
                  <a:pt x="2666" y="14735"/>
                </a:lnTo>
                <a:lnTo>
                  <a:pt x="2680" y="14730"/>
                </a:lnTo>
                <a:lnTo>
                  <a:pt x="2696" y="14720"/>
                </a:lnTo>
                <a:lnTo>
                  <a:pt x="3712" y="14047"/>
                </a:lnTo>
                <a:lnTo>
                  <a:pt x="3137" y="15128"/>
                </a:lnTo>
                <a:lnTo>
                  <a:pt x="3133" y="15140"/>
                </a:lnTo>
                <a:lnTo>
                  <a:pt x="3130" y="15151"/>
                </a:lnTo>
                <a:lnTo>
                  <a:pt x="3129" y="15156"/>
                </a:lnTo>
                <a:lnTo>
                  <a:pt x="3129" y="15162"/>
                </a:lnTo>
                <a:lnTo>
                  <a:pt x="3130" y="15167"/>
                </a:lnTo>
                <a:lnTo>
                  <a:pt x="3131" y="15172"/>
                </a:lnTo>
                <a:lnTo>
                  <a:pt x="3133" y="15179"/>
                </a:lnTo>
                <a:lnTo>
                  <a:pt x="3135" y="15185"/>
                </a:lnTo>
                <a:lnTo>
                  <a:pt x="3140" y="15193"/>
                </a:lnTo>
                <a:lnTo>
                  <a:pt x="3144" y="15199"/>
                </a:lnTo>
                <a:lnTo>
                  <a:pt x="3156" y="15213"/>
                </a:lnTo>
                <a:lnTo>
                  <a:pt x="3170" y="15227"/>
                </a:lnTo>
                <a:lnTo>
                  <a:pt x="3323" y="15365"/>
                </a:lnTo>
                <a:lnTo>
                  <a:pt x="3340" y="15380"/>
                </a:lnTo>
                <a:lnTo>
                  <a:pt x="3355" y="15391"/>
                </a:lnTo>
                <a:lnTo>
                  <a:pt x="3361" y="15395"/>
                </a:lnTo>
                <a:lnTo>
                  <a:pt x="3368" y="15399"/>
                </a:lnTo>
                <a:lnTo>
                  <a:pt x="3373" y="15401"/>
                </a:lnTo>
                <a:lnTo>
                  <a:pt x="3379" y="15402"/>
                </a:lnTo>
                <a:lnTo>
                  <a:pt x="3384" y="15403"/>
                </a:lnTo>
                <a:lnTo>
                  <a:pt x="3389" y="15402"/>
                </a:lnTo>
                <a:lnTo>
                  <a:pt x="3395" y="15401"/>
                </a:lnTo>
                <a:lnTo>
                  <a:pt x="3400" y="15399"/>
                </a:lnTo>
                <a:lnTo>
                  <a:pt x="3414" y="15393"/>
                </a:lnTo>
                <a:lnTo>
                  <a:pt x="3429" y="15384"/>
                </a:lnTo>
                <a:lnTo>
                  <a:pt x="4831" y="14440"/>
                </a:lnTo>
                <a:lnTo>
                  <a:pt x="4846" y="14431"/>
                </a:lnTo>
                <a:lnTo>
                  <a:pt x="4857" y="14422"/>
                </a:lnTo>
                <a:lnTo>
                  <a:pt x="4861" y="14419"/>
                </a:lnTo>
                <a:lnTo>
                  <a:pt x="4863" y="14416"/>
                </a:lnTo>
                <a:lnTo>
                  <a:pt x="4865" y="14412"/>
                </a:lnTo>
                <a:lnTo>
                  <a:pt x="4866" y="14409"/>
                </a:lnTo>
                <a:lnTo>
                  <a:pt x="4865" y="14405"/>
                </a:lnTo>
                <a:lnTo>
                  <a:pt x="4862" y="14400"/>
                </a:lnTo>
                <a:lnTo>
                  <a:pt x="4855" y="14392"/>
                </a:lnTo>
                <a:lnTo>
                  <a:pt x="4845" y="14382"/>
                </a:lnTo>
                <a:lnTo>
                  <a:pt x="4686" y="14239"/>
                </a:lnTo>
                <a:close/>
                <a:moveTo>
                  <a:pt x="5564" y="14704"/>
                </a:moveTo>
                <a:lnTo>
                  <a:pt x="5546" y="14698"/>
                </a:lnTo>
                <a:lnTo>
                  <a:pt x="5531" y="14693"/>
                </a:lnTo>
                <a:lnTo>
                  <a:pt x="5524" y="14693"/>
                </a:lnTo>
                <a:lnTo>
                  <a:pt x="5518" y="14692"/>
                </a:lnTo>
                <a:lnTo>
                  <a:pt x="5514" y="14693"/>
                </a:lnTo>
                <a:lnTo>
                  <a:pt x="5509" y="14694"/>
                </a:lnTo>
                <a:lnTo>
                  <a:pt x="5505" y="14698"/>
                </a:lnTo>
                <a:lnTo>
                  <a:pt x="5502" y="14701"/>
                </a:lnTo>
                <a:lnTo>
                  <a:pt x="5498" y="14705"/>
                </a:lnTo>
                <a:lnTo>
                  <a:pt x="5494" y="14710"/>
                </a:lnTo>
                <a:lnTo>
                  <a:pt x="5487" y="14723"/>
                </a:lnTo>
                <a:lnTo>
                  <a:pt x="5479" y="14741"/>
                </a:lnTo>
                <a:lnTo>
                  <a:pt x="4905" y="16254"/>
                </a:lnTo>
                <a:lnTo>
                  <a:pt x="4898" y="16272"/>
                </a:lnTo>
                <a:lnTo>
                  <a:pt x="4895" y="16288"/>
                </a:lnTo>
                <a:lnTo>
                  <a:pt x="4894" y="16295"/>
                </a:lnTo>
                <a:lnTo>
                  <a:pt x="4894" y="16300"/>
                </a:lnTo>
                <a:lnTo>
                  <a:pt x="4894" y="16305"/>
                </a:lnTo>
                <a:lnTo>
                  <a:pt x="4896" y="16310"/>
                </a:lnTo>
                <a:lnTo>
                  <a:pt x="4898" y="16313"/>
                </a:lnTo>
                <a:lnTo>
                  <a:pt x="4902" y="16317"/>
                </a:lnTo>
                <a:lnTo>
                  <a:pt x="4906" y="16320"/>
                </a:lnTo>
                <a:lnTo>
                  <a:pt x="4911" y="16325"/>
                </a:lnTo>
                <a:lnTo>
                  <a:pt x="4925" y="16331"/>
                </a:lnTo>
                <a:lnTo>
                  <a:pt x="4943" y="16339"/>
                </a:lnTo>
                <a:lnTo>
                  <a:pt x="5935" y="16716"/>
                </a:lnTo>
                <a:lnTo>
                  <a:pt x="5954" y="16722"/>
                </a:lnTo>
                <a:lnTo>
                  <a:pt x="5969" y="16726"/>
                </a:lnTo>
                <a:lnTo>
                  <a:pt x="5976" y="16727"/>
                </a:lnTo>
                <a:lnTo>
                  <a:pt x="5981" y="16727"/>
                </a:lnTo>
                <a:lnTo>
                  <a:pt x="5986" y="16726"/>
                </a:lnTo>
                <a:lnTo>
                  <a:pt x="5991" y="16724"/>
                </a:lnTo>
                <a:lnTo>
                  <a:pt x="5994" y="16722"/>
                </a:lnTo>
                <a:lnTo>
                  <a:pt x="5998" y="16719"/>
                </a:lnTo>
                <a:lnTo>
                  <a:pt x="6001" y="16715"/>
                </a:lnTo>
                <a:lnTo>
                  <a:pt x="6006" y="16709"/>
                </a:lnTo>
                <a:lnTo>
                  <a:pt x="6013" y="16696"/>
                </a:lnTo>
                <a:lnTo>
                  <a:pt x="6021" y="16677"/>
                </a:lnTo>
                <a:lnTo>
                  <a:pt x="6082" y="16517"/>
                </a:lnTo>
                <a:lnTo>
                  <a:pt x="6087" y="16499"/>
                </a:lnTo>
                <a:lnTo>
                  <a:pt x="6090" y="16484"/>
                </a:lnTo>
                <a:lnTo>
                  <a:pt x="6090" y="16478"/>
                </a:lnTo>
                <a:lnTo>
                  <a:pt x="6090" y="16473"/>
                </a:lnTo>
                <a:lnTo>
                  <a:pt x="6089" y="16467"/>
                </a:lnTo>
                <a:lnTo>
                  <a:pt x="6088" y="16462"/>
                </a:lnTo>
                <a:lnTo>
                  <a:pt x="6086" y="16458"/>
                </a:lnTo>
                <a:lnTo>
                  <a:pt x="6082" y="16453"/>
                </a:lnTo>
                <a:lnTo>
                  <a:pt x="6079" y="16450"/>
                </a:lnTo>
                <a:lnTo>
                  <a:pt x="6073" y="16446"/>
                </a:lnTo>
                <a:lnTo>
                  <a:pt x="6060" y="16438"/>
                </a:lnTo>
                <a:lnTo>
                  <a:pt x="6043" y="16431"/>
                </a:lnTo>
                <a:lnTo>
                  <a:pt x="5308" y="16152"/>
                </a:lnTo>
                <a:lnTo>
                  <a:pt x="5460" y="15750"/>
                </a:lnTo>
                <a:lnTo>
                  <a:pt x="6051" y="15975"/>
                </a:lnTo>
                <a:lnTo>
                  <a:pt x="6070" y="15981"/>
                </a:lnTo>
                <a:lnTo>
                  <a:pt x="6085" y="15985"/>
                </a:lnTo>
                <a:lnTo>
                  <a:pt x="6091" y="15986"/>
                </a:lnTo>
                <a:lnTo>
                  <a:pt x="6097" y="15986"/>
                </a:lnTo>
                <a:lnTo>
                  <a:pt x="6102" y="15985"/>
                </a:lnTo>
                <a:lnTo>
                  <a:pt x="6106" y="15984"/>
                </a:lnTo>
                <a:lnTo>
                  <a:pt x="6111" y="15982"/>
                </a:lnTo>
                <a:lnTo>
                  <a:pt x="6114" y="15978"/>
                </a:lnTo>
                <a:lnTo>
                  <a:pt x="6118" y="15974"/>
                </a:lnTo>
                <a:lnTo>
                  <a:pt x="6121" y="15969"/>
                </a:lnTo>
                <a:lnTo>
                  <a:pt x="6129" y="15955"/>
                </a:lnTo>
                <a:lnTo>
                  <a:pt x="6136" y="15937"/>
                </a:lnTo>
                <a:lnTo>
                  <a:pt x="6198" y="15775"/>
                </a:lnTo>
                <a:lnTo>
                  <a:pt x="6204" y="15757"/>
                </a:lnTo>
                <a:lnTo>
                  <a:pt x="6207" y="15743"/>
                </a:lnTo>
                <a:lnTo>
                  <a:pt x="6208" y="15736"/>
                </a:lnTo>
                <a:lnTo>
                  <a:pt x="6208" y="15731"/>
                </a:lnTo>
                <a:lnTo>
                  <a:pt x="6208" y="15725"/>
                </a:lnTo>
                <a:lnTo>
                  <a:pt x="6206" y="15722"/>
                </a:lnTo>
                <a:lnTo>
                  <a:pt x="6204" y="15718"/>
                </a:lnTo>
                <a:lnTo>
                  <a:pt x="6201" y="15715"/>
                </a:lnTo>
                <a:lnTo>
                  <a:pt x="6197" y="15710"/>
                </a:lnTo>
                <a:lnTo>
                  <a:pt x="6191" y="15707"/>
                </a:lnTo>
                <a:lnTo>
                  <a:pt x="6177" y="15700"/>
                </a:lnTo>
                <a:lnTo>
                  <a:pt x="6159" y="15692"/>
                </a:lnTo>
                <a:lnTo>
                  <a:pt x="5567" y="15468"/>
                </a:lnTo>
                <a:lnTo>
                  <a:pt x="5714" y="15083"/>
                </a:lnTo>
                <a:lnTo>
                  <a:pt x="6425" y="15354"/>
                </a:lnTo>
                <a:lnTo>
                  <a:pt x="6444" y="15360"/>
                </a:lnTo>
                <a:lnTo>
                  <a:pt x="6459" y="15364"/>
                </a:lnTo>
                <a:lnTo>
                  <a:pt x="6466" y="15365"/>
                </a:lnTo>
                <a:lnTo>
                  <a:pt x="6471" y="15365"/>
                </a:lnTo>
                <a:lnTo>
                  <a:pt x="6476" y="15364"/>
                </a:lnTo>
                <a:lnTo>
                  <a:pt x="6481" y="15363"/>
                </a:lnTo>
                <a:lnTo>
                  <a:pt x="6484" y="15361"/>
                </a:lnTo>
                <a:lnTo>
                  <a:pt x="6488" y="15358"/>
                </a:lnTo>
                <a:lnTo>
                  <a:pt x="6491" y="15355"/>
                </a:lnTo>
                <a:lnTo>
                  <a:pt x="6494" y="15349"/>
                </a:lnTo>
                <a:lnTo>
                  <a:pt x="6502" y="15335"/>
                </a:lnTo>
                <a:lnTo>
                  <a:pt x="6509" y="15318"/>
                </a:lnTo>
                <a:lnTo>
                  <a:pt x="6571" y="15156"/>
                </a:lnTo>
                <a:lnTo>
                  <a:pt x="6577" y="15138"/>
                </a:lnTo>
                <a:lnTo>
                  <a:pt x="6580" y="15122"/>
                </a:lnTo>
                <a:lnTo>
                  <a:pt x="6581" y="15116"/>
                </a:lnTo>
                <a:lnTo>
                  <a:pt x="6581" y="15110"/>
                </a:lnTo>
                <a:lnTo>
                  <a:pt x="6580" y="15106"/>
                </a:lnTo>
                <a:lnTo>
                  <a:pt x="6579" y="15102"/>
                </a:lnTo>
                <a:lnTo>
                  <a:pt x="6577" y="15097"/>
                </a:lnTo>
                <a:lnTo>
                  <a:pt x="6574" y="15093"/>
                </a:lnTo>
                <a:lnTo>
                  <a:pt x="6570" y="15090"/>
                </a:lnTo>
                <a:lnTo>
                  <a:pt x="6564" y="15087"/>
                </a:lnTo>
                <a:lnTo>
                  <a:pt x="6550" y="15079"/>
                </a:lnTo>
                <a:lnTo>
                  <a:pt x="6532" y="15072"/>
                </a:lnTo>
                <a:lnTo>
                  <a:pt x="5564" y="14704"/>
                </a:lnTo>
                <a:close/>
                <a:moveTo>
                  <a:pt x="7528" y="15307"/>
                </a:moveTo>
                <a:lnTo>
                  <a:pt x="7508" y="15306"/>
                </a:lnTo>
                <a:lnTo>
                  <a:pt x="7492" y="15307"/>
                </a:lnTo>
                <a:lnTo>
                  <a:pt x="7486" y="15309"/>
                </a:lnTo>
                <a:lnTo>
                  <a:pt x="7481" y="15310"/>
                </a:lnTo>
                <a:lnTo>
                  <a:pt x="7476" y="15312"/>
                </a:lnTo>
                <a:lnTo>
                  <a:pt x="7473" y="15315"/>
                </a:lnTo>
                <a:lnTo>
                  <a:pt x="7470" y="15318"/>
                </a:lnTo>
                <a:lnTo>
                  <a:pt x="7467" y="15321"/>
                </a:lnTo>
                <a:lnTo>
                  <a:pt x="7465" y="15327"/>
                </a:lnTo>
                <a:lnTo>
                  <a:pt x="7462" y="15333"/>
                </a:lnTo>
                <a:lnTo>
                  <a:pt x="7459" y="15348"/>
                </a:lnTo>
                <a:lnTo>
                  <a:pt x="7457" y="15369"/>
                </a:lnTo>
                <a:lnTo>
                  <a:pt x="7334" y="16981"/>
                </a:lnTo>
                <a:lnTo>
                  <a:pt x="7334" y="17000"/>
                </a:lnTo>
                <a:lnTo>
                  <a:pt x="7334" y="17016"/>
                </a:lnTo>
                <a:lnTo>
                  <a:pt x="7335" y="17022"/>
                </a:lnTo>
                <a:lnTo>
                  <a:pt x="7337" y="17028"/>
                </a:lnTo>
                <a:lnTo>
                  <a:pt x="7339" y="17032"/>
                </a:lnTo>
                <a:lnTo>
                  <a:pt x="7341" y="17036"/>
                </a:lnTo>
                <a:lnTo>
                  <a:pt x="7344" y="17040"/>
                </a:lnTo>
                <a:lnTo>
                  <a:pt x="7349" y="17042"/>
                </a:lnTo>
                <a:lnTo>
                  <a:pt x="7354" y="17044"/>
                </a:lnTo>
                <a:lnTo>
                  <a:pt x="7361" y="17046"/>
                </a:lnTo>
                <a:lnTo>
                  <a:pt x="7376" y="17049"/>
                </a:lnTo>
                <a:lnTo>
                  <a:pt x="7395" y="17051"/>
                </a:lnTo>
                <a:lnTo>
                  <a:pt x="7603" y="17067"/>
                </a:lnTo>
                <a:lnTo>
                  <a:pt x="7622" y="17069"/>
                </a:lnTo>
                <a:lnTo>
                  <a:pt x="7638" y="17067"/>
                </a:lnTo>
                <a:lnTo>
                  <a:pt x="7645" y="17066"/>
                </a:lnTo>
                <a:lnTo>
                  <a:pt x="7650" y="17065"/>
                </a:lnTo>
                <a:lnTo>
                  <a:pt x="7655" y="17063"/>
                </a:lnTo>
                <a:lnTo>
                  <a:pt x="7659" y="17060"/>
                </a:lnTo>
                <a:lnTo>
                  <a:pt x="7662" y="17057"/>
                </a:lnTo>
                <a:lnTo>
                  <a:pt x="7664" y="17052"/>
                </a:lnTo>
                <a:lnTo>
                  <a:pt x="7666" y="17048"/>
                </a:lnTo>
                <a:lnTo>
                  <a:pt x="7668" y="17042"/>
                </a:lnTo>
                <a:lnTo>
                  <a:pt x="7671" y="17027"/>
                </a:lnTo>
                <a:lnTo>
                  <a:pt x="7674" y="17006"/>
                </a:lnTo>
                <a:lnTo>
                  <a:pt x="7719" y="16425"/>
                </a:lnTo>
                <a:lnTo>
                  <a:pt x="7863" y="16436"/>
                </a:lnTo>
                <a:lnTo>
                  <a:pt x="7892" y="16439"/>
                </a:lnTo>
                <a:lnTo>
                  <a:pt x="7919" y="16443"/>
                </a:lnTo>
                <a:lnTo>
                  <a:pt x="7944" y="16447"/>
                </a:lnTo>
                <a:lnTo>
                  <a:pt x="7966" y="16452"/>
                </a:lnTo>
                <a:lnTo>
                  <a:pt x="7987" y="16459"/>
                </a:lnTo>
                <a:lnTo>
                  <a:pt x="8006" y="16466"/>
                </a:lnTo>
                <a:lnTo>
                  <a:pt x="8024" y="16476"/>
                </a:lnTo>
                <a:lnTo>
                  <a:pt x="8040" y="16487"/>
                </a:lnTo>
                <a:lnTo>
                  <a:pt x="8056" y="16498"/>
                </a:lnTo>
                <a:lnTo>
                  <a:pt x="8070" y="16512"/>
                </a:lnTo>
                <a:lnTo>
                  <a:pt x="8083" y="16527"/>
                </a:lnTo>
                <a:lnTo>
                  <a:pt x="8096" y="16544"/>
                </a:lnTo>
                <a:lnTo>
                  <a:pt x="8108" y="16564"/>
                </a:lnTo>
                <a:lnTo>
                  <a:pt x="8118" y="16584"/>
                </a:lnTo>
                <a:lnTo>
                  <a:pt x="8129" y="16608"/>
                </a:lnTo>
                <a:lnTo>
                  <a:pt x="8140" y="16632"/>
                </a:lnTo>
                <a:lnTo>
                  <a:pt x="8300" y="17043"/>
                </a:lnTo>
                <a:lnTo>
                  <a:pt x="8304" y="17054"/>
                </a:lnTo>
                <a:lnTo>
                  <a:pt x="8309" y="17064"/>
                </a:lnTo>
                <a:lnTo>
                  <a:pt x="8315" y="17074"/>
                </a:lnTo>
                <a:lnTo>
                  <a:pt x="8321" y="17082"/>
                </a:lnTo>
                <a:lnTo>
                  <a:pt x="8326" y="17090"/>
                </a:lnTo>
                <a:lnTo>
                  <a:pt x="8334" y="17096"/>
                </a:lnTo>
                <a:lnTo>
                  <a:pt x="8340" y="17103"/>
                </a:lnTo>
                <a:lnTo>
                  <a:pt x="8349" y="17108"/>
                </a:lnTo>
                <a:lnTo>
                  <a:pt x="8360" y="17112"/>
                </a:lnTo>
                <a:lnTo>
                  <a:pt x="8370" y="17117"/>
                </a:lnTo>
                <a:lnTo>
                  <a:pt x="8384" y="17121"/>
                </a:lnTo>
                <a:lnTo>
                  <a:pt x="8398" y="17124"/>
                </a:lnTo>
                <a:lnTo>
                  <a:pt x="8414" y="17127"/>
                </a:lnTo>
                <a:lnTo>
                  <a:pt x="8432" y="17130"/>
                </a:lnTo>
                <a:lnTo>
                  <a:pt x="8452" y="17132"/>
                </a:lnTo>
                <a:lnTo>
                  <a:pt x="8473" y="17134"/>
                </a:lnTo>
                <a:lnTo>
                  <a:pt x="8679" y="17150"/>
                </a:lnTo>
                <a:lnTo>
                  <a:pt x="8689" y="17150"/>
                </a:lnTo>
                <a:lnTo>
                  <a:pt x="8697" y="17150"/>
                </a:lnTo>
                <a:lnTo>
                  <a:pt x="8705" y="17148"/>
                </a:lnTo>
                <a:lnTo>
                  <a:pt x="8710" y="17146"/>
                </a:lnTo>
                <a:lnTo>
                  <a:pt x="8712" y="17145"/>
                </a:lnTo>
                <a:lnTo>
                  <a:pt x="8713" y="17144"/>
                </a:lnTo>
                <a:lnTo>
                  <a:pt x="8713" y="17141"/>
                </a:lnTo>
                <a:lnTo>
                  <a:pt x="8714" y="17138"/>
                </a:lnTo>
                <a:lnTo>
                  <a:pt x="8714" y="17131"/>
                </a:lnTo>
                <a:lnTo>
                  <a:pt x="8712" y="17122"/>
                </a:lnTo>
                <a:lnTo>
                  <a:pt x="8709" y="17112"/>
                </a:lnTo>
                <a:lnTo>
                  <a:pt x="8704" y="17101"/>
                </a:lnTo>
                <a:lnTo>
                  <a:pt x="8701" y="17099"/>
                </a:lnTo>
                <a:lnTo>
                  <a:pt x="8476" y="16573"/>
                </a:lnTo>
                <a:lnTo>
                  <a:pt x="8469" y="16556"/>
                </a:lnTo>
                <a:lnTo>
                  <a:pt x="8461" y="16542"/>
                </a:lnTo>
                <a:lnTo>
                  <a:pt x="8456" y="16530"/>
                </a:lnTo>
                <a:lnTo>
                  <a:pt x="8451" y="16520"/>
                </a:lnTo>
                <a:lnTo>
                  <a:pt x="8443" y="16506"/>
                </a:lnTo>
                <a:lnTo>
                  <a:pt x="8438" y="16495"/>
                </a:lnTo>
                <a:lnTo>
                  <a:pt x="8434" y="16487"/>
                </a:lnTo>
                <a:lnTo>
                  <a:pt x="8431" y="16482"/>
                </a:lnTo>
                <a:lnTo>
                  <a:pt x="8408" y="16441"/>
                </a:lnTo>
                <a:lnTo>
                  <a:pt x="8452" y="16425"/>
                </a:lnTo>
                <a:lnTo>
                  <a:pt x="8469" y="16419"/>
                </a:lnTo>
                <a:lnTo>
                  <a:pt x="8486" y="16411"/>
                </a:lnTo>
                <a:lnTo>
                  <a:pt x="8502" y="16404"/>
                </a:lnTo>
                <a:lnTo>
                  <a:pt x="8518" y="16395"/>
                </a:lnTo>
                <a:lnTo>
                  <a:pt x="8534" y="16387"/>
                </a:lnTo>
                <a:lnTo>
                  <a:pt x="8549" y="16378"/>
                </a:lnTo>
                <a:lnTo>
                  <a:pt x="8563" y="16368"/>
                </a:lnTo>
                <a:lnTo>
                  <a:pt x="8577" y="16358"/>
                </a:lnTo>
                <a:lnTo>
                  <a:pt x="8591" y="16347"/>
                </a:lnTo>
                <a:lnTo>
                  <a:pt x="8604" y="16335"/>
                </a:lnTo>
                <a:lnTo>
                  <a:pt x="8616" y="16325"/>
                </a:lnTo>
                <a:lnTo>
                  <a:pt x="8629" y="16312"/>
                </a:lnTo>
                <a:lnTo>
                  <a:pt x="8639" y="16299"/>
                </a:lnTo>
                <a:lnTo>
                  <a:pt x="8650" y="16286"/>
                </a:lnTo>
                <a:lnTo>
                  <a:pt x="8661" y="16272"/>
                </a:lnTo>
                <a:lnTo>
                  <a:pt x="8670" y="16258"/>
                </a:lnTo>
                <a:lnTo>
                  <a:pt x="8680" y="16243"/>
                </a:lnTo>
                <a:lnTo>
                  <a:pt x="8690" y="16228"/>
                </a:lnTo>
                <a:lnTo>
                  <a:pt x="8698" y="16212"/>
                </a:lnTo>
                <a:lnTo>
                  <a:pt x="8706" y="16195"/>
                </a:lnTo>
                <a:lnTo>
                  <a:pt x="8714" y="16178"/>
                </a:lnTo>
                <a:lnTo>
                  <a:pt x="8721" y="16161"/>
                </a:lnTo>
                <a:lnTo>
                  <a:pt x="8727" y="16142"/>
                </a:lnTo>
                <a:lnTo>
                  <a:pt x="8734" y="16124"/>
                </a:lnTo>
                <a:lnTo>
                  <a:pt x="8739" y="16105"/>
                </a:lnTo>
                <a:lnTo>
                  <a:pt x="8744" y="16085"/>
                </a:lnTo>
                <a:lnTo>
                  <a:pt x="8749" y="16065"/>
                </a:lnTo>
                <a:lnTo>
                  <a:pt x="8753" y="16044"/>
                </a:lnTo>
                <a:lnTo>
                  <a:pt x="8756" y="16022"/>
                </a:lnTo>
                <a:lnTo>
                  <a:pt x="8759" y="16001"/>
                </a:lnTo>
                <a:lnTo>
                  <a:pt x="8761" y="15978"/>
                </a:lnTo>
                <a:lnTo>
                  <a:pt x="8764" y="15956"/>
                </a:lnTo>
                <a:lnTo>
                  <a:pt x="8766" y="15924"/>
                </a:lnTo>
                <a:lnTo>
                  <a:pt x="8766" y="15893"/>
                </a:lnTo>
                <a:lnTo>
                  <a:pt x="8766" y="15862"/>
                </a:lnTo>
                <a:lnTo>
                  <a:pt x="8764" y="15832"/>
                </a:lnTo>
                <a:lnTo>
                  <a:pt x="8760" y="15803"/>
                </a:lnTo>
                <a:lnTo>
                  <a:pt x="8755" y="15775"/>
                </a:lnTo>
                <a:lnTo>
                  <a:pt x="8750" y="15747"/>
                </a:lnTo>
                <a:lnTo>
                  <a:pt x="8742" y="15720"/>
                </a:lnTo>
                <a:lnTo>
                  <a:pt x="8735" y="15694"/>
                </a:lnTo>
                <a:lnTo>
                  <a:pt x="8725" y="15670"/>
                </a:lnTo>
                <a:lnTo>
                  <a:pt x="8714" y="15645"/>
                </a:lnTo>
                <a:lnTo>
                  <a:pt x="8703" y="15623"/>
                </a:lnTo>
                <a:lnTo>
                  <a:pt x="8690" y="15600"/>
                </a:lnTo>
                <a:lnTo>
                  <a:pt x="8675" y="15579"/>
                </a:lnTo>
                <a:lnTo>
                  <a:pt x="8660" y="15558"/>
                </a:lnTo>
                <a:lnTo>
                  <a:pt x="8644" y="15539"/>
                </a:lnTo>
                <a:lnTo>
                  <a:pt x="8626" y="15521"/>
                </a:lnTo>
                <a:lnTo>
                  <a:pt x="8607" y="15503"/>
                </a:lnTo>
                <a:lnTo>
                  <a:pt x="8588" y="15486"/>
                </a:lnTo>
                <a:lnTo>
                  <a:pt x="8567" y="15470"/>
                </a:lnTo>
                <a:lnTo>
                  <a:pt x="8545" y="15455"/>
                </a:lnTo>
                <a:lnTo>
                  <a:pt x="8522" y="15441"/>
                </a:lnTo>
                <a:lnTo>
                  <a:pt x="8499" y="15429"/>
                </a:lnTo>
                <a:lnTo>
                  <a:pt x="8473" y="15417"/>
                </a:lnTo>
                <a:lnTo>
                  <a:pt x="8447" y="15406"/>
                </a:lnTo>
                <a:lnTo>
                  <a:pt x="8421" y="15396"/>
                </a:lnTo>
                <a:lnTo>
                  <a:pt x="8393" y="15388"/>
                </a:lnTo>
                <a:lnTo>
                  <a:pt x="8364" y="15380"/>
                </a:lnTo>
                <a:lnTo>
                  <a:pt x="8334" y="15374"/>
                </a:lnTo>
                <a:lnTo>
                  <a:pt x="8304" y="15369"/>
                </a:lnTo>
                <a:lnTo>
                  <a:pt x="8272" y="15364"/>
                </a:lnTo>
                <a:lnTo>
                  <a:pt x="8239" y="15362"/>
                </a:lnTo>
                <a:lnTo>
                  <a:pt x="7528" y="15307"/>
                </a:lnTo>
                <a:close/>
                <a:moveTo>
                  <a:pt x="8330" y="16106"/>
                </a:moveTo>
                <a:lnTo>
                  <a:pt x="8320" y="16113"/>
                </a:lnTo>
                <a:lnTo>
                  <a:pt x="8310" y="16121"/>
                </a:lnTo>
                <a:lnTo>
                  <a:pt x="8300" y="16127"/>
                </a:lnTo>
                <a:lnTo>
                  <a:pt x="8289" y="16134"/>
                </a:lnTo>
                <a:lnTo>
                  <a:pt x="8278" y="16139"/>
                </a:lnTo>
                <a:lnTo>
                  <a:pt x="8266" y="16144"/>
                </a:lnTo>
                <a:lnTo>
                  <a:pt x="8254" y="16148"/>
                </a:lnTo>
                <a:lnTo>
                  <a:pt x="8243" y="16152"/>
                </a:lnTo>
                <a:lnTo>
                  <a:pt x="8231" y="16154"/>
                </a:lnTo>
                <a:lnTo>
                  <a:pt x="8218" y="16156"/>
                </a:lnTo>
                <a:lnTo>
                  <a:pt x="8206" y="16159"/>
                </a:lnTo>
                <a:lnTo>
                  <a:pt x="8193" y="16160"/>
                </a:lnTo>
                <a:lnTo>
                  <a:pt x="8166" y="16161"/>
                </a:lnTo>
                <a:lnTo>
                  <a:pt x="8138" y="16160"/>
                </a:lnTo>
                <a:lnTo>
                  <a:pt x="7741" y="16130"/>
                </a:lnTo>
                <a:lnTo>
                  <a:pt x="7779" y="15629"/>
                </a:lnTo>
                <a:lnTo>
                  <a:pt x="8175" y="15659"/>
                </a:lnTo>
                <a:lnTo>
                  <a:pt x="8204" y="15662"/>
                </a:lnTo>
                <a:lnTo>
                  <a:pt x="8230" y="15668"/>
                </a:lnTo>
                <a:lnTo>
                  <a:pt x="8243" y="15671"/>
                </a:lnTo>
                <a:lnTo>
                  <a:pt x="8254" y="15674"/>
                </a:lnTo>
                <a:lnTo>
                  <a:pt x="8266" y="15678"/>
                </a:lnTo>
                <a:lnTo>
                  <a:pt x="8278" y="15683"/>
                </a:lnTo>
                <a:lnTo>
                  <a:pt x="8290" y="15688"/>
                </a:lnTo>
                <a:lnTo>
                  <a:pt x="8301" y="15694"/>
                </a:lnTo>
                <a:lnTo>
                  <a:pt x="8311" y="15700"/>
                </a:lnTo>
                <a:lnTo>
                  <a:pt x="8321" y="15707"/>
                </a:lnTo>
                <a:lnTo>
                  <a:pt x="8331" y="15714"/>
                </a:lnTo>
                <a:lnTo>
                  <a:pt x="8339" y="15721"/>
                </a:lnTo>
                <a:lnTo>
                  <a:pt x="8349" y="15730"/>
                </a:lnTo>
                <a:lnTo>
                  <a:pt x="8356" y="15738"/>
                </a:lnTo>
                <a:lnTo>
                  <a:pt x="8358" y="15740"/>
                </a:lnTo>
                <a:lnTo>
                  <a:pt x="8366" y="15750"/>
                </a:lnTo>
                <a:lnTo>
                  <a:pt x="8372" y="15760"/>
                </a:lnTo>
                <a:lnTo>
                  <a:pt x="8379" y="15770"/>
                </a:lnTo>
                <a:lnTo>
                  <a:pt x="8384" y="15780"/>
                </a:lnTo>
                <a:lnTo>
                  <a:pt x="8390" y="15792"/>
                </a:lnTo>
                <a:lnTo>
                  <a:pt x="8394" y="15803"/>
                </a:lnTo>
                <a:lnTo>
                  <a:pt x="8398" y="15814"/>
                </a:lnTo>
                <a:lnTo>
                  <a:pt x="8401" y="15826"/>
                </a:lnTo>
                <a:lnTo>
                  <a:pt x="8403" y="15838"/>
                </a:lnTo>
                <a:lnTo>
                  <a:pt x="8406" y="15850"/>
                </a:lnTo>
                <a:lnTo>
                  <a:pt x="8408" y="15863"/>
                </a:lnTo>
                <a:lnTo>
                  <a:pt x="8409" y="15874"/>
                </a:lnTo>
                <a:lnTo>
                  <a:pt x="8410" y="15901"/>
                </a:lnTo>
                <a:lnTo>
                  <a:pt x="8409" y="15929"/>
                </a:lnTo>
                <a:lnTo>
                  <a:pt x="8406" y="15956"/>
                </a:lnTo>
                <a:lnTo>
                  <a:pt x="8401" y="15983"/>
                </a:lnTo>
                <a:lnTo>
                  <a:pt x="8398" y="15995"/>
                </a:lnTo>
                <a:lnTo>
                  <a:pt x="8394" y="16006"/>
                </a:lnTo>
                <a:lnTo>
                  <a:pt x="8390" y="16018"/>
                </a:lnTo>
                <a:lnTo>
                  <a:pt x="8385" y="16029"/>
                </a:lnTo>
                <a:lnTo>
                  <a:pt x="8380" y="16041"/>
                </a:lnTo>
                <a:lnTo>
                  <a:pt x="8375" y="16051"/>
                </a:lnTo>
                <a:lnTo>
                  <a:pt x="8368" y="16062"/>
                </a:lnTo>
                <a:lnTo>
                  <a:pt x="8362" y="16072"/>
                </a:lnTo>
                <a:lnTo>
                  <a:pt x="8354" y="16080"/>
                </a:lnTo>
                <a:lnTo>
                  <a:pt x="8347" y="16090"/>
                </a:lnTo>
                <a:lnTo>
                  <a:pt x="8338" y="16098"/>
                </a:lnTo>
                <a:lnTo>
                  <a:pt x="8330" y="16106"/>
                </a:lnTo>
                <a:close/>
                <a:moveTo>
                  <a:pt x="9735" y="15270"/>
                </a:moveTo>
                <a:lnTo>
                  <a:pt x="9717" y="15275"/>
                </a:lnTo>
                <a:lnTo>
                  <a:pt x="9702" y="15281"/>
                </a:lnTo>
                <a:lnTo>
                  <a:pt x="9696" y="15283"/>
                </a:lnTo>
                <a:lnTo>
                  <a:pt x="9691" y="15286"/>
                </a:lnTo>
                <a:lnTo>
                  <a:pt x="9688" y="15289"/>
                </a:lnTo>
                <a:lnTo>
                  <a:pt x="9684" y="15294"/>
                </a:lnTo>
                <a:lnTo>
                  <a:pt x="9682" y="15297"/>
                </a:lnTo>
                <a:lnTo>
                  <a:pt x="9681" y="15302"/>
                </a:lnTo>
                <a:lnTo>
                  <a:pt x="9680" y="15307"/>
                </a:lnTo>
                <a:lnTo>
                  <a:pt x="9680" y="15314"/>
                </a:lnTo>
                <a:lnTo>
                  <a:pt x="9682" y="15330"/>
                </a:lnTo>
                <a:lnTo>
                  <a:pt x="9685" y="15349"/>
                </a:lnTo>
                <a:lnTo>
                  <a:pt x="10049" y="16925"/>
                </a:lnTo>
                <a:lnTo>
                  <a:pt x="10054" y="16944"/>
                </a:lnTo>
                <a:lnTo>
                  <a:pt x="10060" y="16959"/>
                </a:lnTo>
                <a:lnTo>
                  <a:pt x="10062" y="16965"/>
                </a:lnTo>
                <a:lnTo>
                  <a:pt x="10065" y="16969"/>
                </a:lnTo>
                <a:lnTo>
                  <a:pt x="10068" y="16973"/>
                </a:lnTo>
                <a:lnTo>
                  <a:pt x="10072" y="16975"/>
                </a:lnTo>
                <a:lnTo>
                  <a:pt x="10076" y="16977"/>
                </a:lnTo>
                <a:lnTo>
                  <a:pt x="10081" y="16980"/>
                </a:lnTo>
                <a:lnTo>
                  <a:pt x="10086" y="16980"/>
                </a:lnTo>
                <a:lnTo>
                  <a:pt x="10093" y="16980"/>
                </a:lnTo>
                <a:lnTo>
                  <a:pt x="10109" y="16979"/>
                </a:lnTo>
                <a:lnTo>
                  <a:pt x="10128" y="16974"/>
                </a:lnTo>
                <a:lnTo>
                  <a:pt x="10331" y="16928"/>
                </a:lnTo>
                <a:lnTo>
                  <a:pt x="10350" y="16923"/>
                </a:lnTo>
                <a:lnTo>
                  <a:pt x="10365" y="16917"/>
                </a:lnTo>
                <a:lnTo>
                  <a:pt x="10370" y="16914"/>
                </a:lnTo>
                <a:lnTo>
                  <a:pt x="10376" y="16911"/>
                </a:lnTo>
                <a:lnTo>
                  <a:pt x="10379" y="16908"/>
                </a:lnTo>
                <a:lnTo>
                  <a:pt x="10382" y="16905"/>
                </a:lnTo>
                <a:lnTo>
                  <a:pt x="10384" y="16900"/>
                </a:lnTo>
                <a:lnTo>
                  <a:pt x="10385" y="16896"/>
                </a:lnTo>
                <a:lnTo>
                  <a:pt x="10386" y="16890"/>
                </a:lnTo>
                <a:lnTo>
                  <a:pt x="10386" y="16883"/>
                </a:lnTo>
                <a:lnTo>
                  <a:pt x="10384" y="16868"/>
                </a:lnTo>
                <a:lnTo>
                  <a:pt x="10381" y="16849"/>
                </a:lnTo>
                <a:lnTo>
                  <a:pt x="10262" y="16333"/>
                </a:lnTo>
                <a:lnTo>
                  <a:pt x="10667" y="16240"/>
                </a:lnTo>
                <a:lnTo>
                  <a:pt x="10701" y="16231"/>
                </a:lnTo>
                <a:lnTo>
                  <a:pt x="10733" y="16222"/>
                </a:lnTo>
                <a:lnTo>
                  <a:pt x="10764" y="16212"/>
                </a:lnTo>
                <a:lnTo>
                  <a:pt x="10793" y="16200"/>
                </a:lnTo>
                <a:lnTo>
                  <a:pt x="10822" y="16189"/>
                </a:lnTo>
                <a:lnTo>
                  <a:pt x="10850" y="16175"/>
                </a:lnTo>
                <a:lnTo>
                  <a:pt x="10875" y="16161"/>
                </a:lnTo>
                <a:lnTo>
                  <a:pt x="10901" y="16146"/>
                </a:lnTo>
                <a:lnTo>
                  <a:pt x="10925" y="16130"/>
                </a:lnTo>
                <a:lnTo>
                  <a:pt x="10947" y="16112"/>
                </a:lnTo>
                <a:lnTo>
                  <a:pt x="10968" y="16095"/>
                </a:lnTo>
                <a:lnTo>
                  <a:pt x="10989" y="16076"/>
                </a:lnTo>
                <a:lnTo>
                  <a:pt x="11007" y="16057"/>
                </a:lnTo>
                <a:lnTo>
                  <a:pt x="11025" y="16036"/>
                </a:lnTo>
                <a:lnTo>
                  <a:pt x="11041" y="16016"/>
                </a:lnTo>
                <a:lnTo>
                  <a:pt x="11056" y="15993"/>
                </a:lnTo>
                <a:lnTo>
                  <a:pt x="11070" y="15971"/>
                </a:lnTo>
                <a:lnTo>
                  <a:pt x="11082" y="15947"/>
                </a:lnTo>
                <a:lnTo>
                  <a:pt x="11094" y="15924"/>
                </a:lnTo>
                <a:lnTo>
                  <a:pt x="11104" y="15898"/>
                </a:lnTo>
                <a:lnTo>
                  <a:pt x="11112" y="15872"/>
                </a:lnTo>
                <a:lnTo>
                  <a:pt x="11119" y="15847"/>
                </a:lnTo>
                <a:lnTo>
                  <a:pt x="11125" y="15819"/>
                </a:lnTo>
                <a:lnTo>
                  <a:pt x="11129" y="15791"/>
                </a:lnTo>
                <a:lnTo>
                  <a:pt x="11132" y="15763"/>
                </a:lnTo>
                <a:lnTo>
                  <a:pt x="11134" y="15734"/>
                </a:lnTo>
                <a:lnTo>
                  <a:pt x="11134" y="15704"/>
                </a:lnTo>
                <a:lnTo>
                  <a:pt x="11132" y="15673"/>
                </a:lnTo>
                <a:lnTo>
                  <a:pt x="11130" y="15642"/>
                </a:lnTo>
                <a:lnTo>
                  <a:pt x="11126" y="15611"/>
                </a:lnTo>
                <a:lnTo>
                  <a:pt x="11121" y="15579"/>
                </a:lnTo>
                <a:lnTo>
                  <a:pt x="11114" y="15545"/>
                </a:lnTo>
                <a:lnTo>
                  <a:pt x="11106" y="15513"/>
                </a:lnTo>
                <a:lnTo>
                  <a:pt x="11097" y="15482"/>
                </a:lnTo>
                <a:lnTo>
                  <a:pt x="11086" y="15452"/>
                </a:lnTo>
                <a:lnTo>
                  <a:pt x="11075" y="15423"/>
                </a:lnTo>
                <a:lnTo>
                  <a:pt x="11063" y="15395"/>
                </a:lnTo>
                <a:lnTo>
                  <a:pt x="11050" y="15369"/>
                </a:lnTo>
                <a:lnTo>
                  <a:pt x="11035" y="15343"/>
                </a:lnTo>
                <a:lnTo>
                  <a:pt x="11020" y="15318"/>
                </a:lnTo>
                <a:lnTo>
                  <a:pt x="11004" y="15296"/>
                </a:lnTo>
                <a:lnTo>
                  <a:pt x="10987" y="15273"/>
                </a:lnTo>
                <a:lnTo>
                  <a:pt x="10968" y="15253"/>
                </a:lnTo>
                <a:lnTo>
                  <a:pt x="10950" y="15233"/>
                </a:lnTo>
                <a:lnTo>
                  <a:pt x="10930" y="15215"/>
                </a:lnTo>
                <a:lnTo>
                  <a:pt x="10910" y="15198"/>
                </a:lnTo>
                <a:lnTo>
                  <a:pt x="10888" y="15182"/>
                </a:lnTo>
                <a:lnTo>
                  <a:pt x="10866" y="15168"/>
                </a:lnTo>
                <a:lnTo>
                  <a:pt x="10842" y="15154"/>
                </a:lnTo>
                <a:lnTo>
                  <a:pt x="10818" y="15142"/>
                </a:lnTo>
                <a:lnTo>
                  <a:pt x="10794" y="15132"/>
                </a:lnTo>
                <a:lnTo>
                  <a:pt x="10768" y="15122"/>
                </a:lnTo>
                <a:lnTo>
                  <a:pt x="10742" y="15115"/>
                </a:lnTo>
                <a:lnTo>
                  <a:pt x="10714" y="15108"/>
                </a:lnTo>
                <a:lnTo>
                  <a:pt x="10687" y="15102"/>
                </a:lnTo>
                <a:lnTo>
                  <a:pt x="10659" y="15098"/>
                </a:lnTo>
                <a:lnTo>
                  <a:pt x="10630" y="15095"/>
                </a:lnTo>
                <a:lnTo>
                  <a:pt x="10600" y="15094"/>
                </a:lnTo>
                <a:lnTo>
                  <a:pt x="10569" y="15094"/>
                </a:lnTo>
                <a:lnTo>
                  <a:pt x="10538" y="15095"/>
                </a:lnTo>
                <a:lnTo>
                  <a:pt x="10507" y="15098"/>
                </a:lnTo>
                <a:lnTo>
                  <a:pt x="10474" y="15103"/>
                </a:lnTo>
                <a:lnTo>
                  <a:pt x="10441" y="15108"/>
                </a:lnTo>
                <a:lnTo>
                  <a:pt x="10408" y="15115"/>
                </a:lnTo>
                <a:lnTo>
                  <a:pt x="9735" y="15270"/>
                </a:lnTo>
                <a:close/>
                <a:moveTo>
                  <a:pt x="10185" y="15998"/>
                </a:moveTo>
                <a:lnTo>
                  <a:pt x="10070" y="15503"/>
                </a:lnTo>
                <a:lnTo>
                  <a:pt x="10433" y="15419"/>
                </a:lnTo>
                <a:lnTo>
                  <a:pt x="10449" y="15416"/>
                </a:lnTo>
                <a:lnTo>
                  <a:pt x="10464" y="15414"/>
                </a:lnTo>
                <a:lnTo>
                  <a:pt x="10480" y="15411"/>
                </a:lnTo>
                <a:lnTo>
                  <a:pt x="10494" y="15410"/>
                </a:lnTo>
                <a:lnTo>
                  <a:pt x="10509" y="15409"/>
                </a:lnTo>
                <a:lnTo>
                  <a:pt x="10523" y="15409"/>
                </a:lnTo>
                <a:lnTo>
                  <a:pt x="10537" y="15410"/>
                </a:lnTo>
                <a:lnTo>
                  <a:pt x="10550" y="15411"/>
                </a:lnTo>
                <a:lnTo>
                  <a:pt x="10564" y="15414"/>
                </a:lnTo>
                <a:lnTo>
                  <a:pt x="10577" y="15417"/>
                </a:lnTo>
                <a:lnTo>
                  <a:pt x="10590" y="15420"/>
                </a:lnTo>
                <a:lnTo>
                  <a:pt x="10602" y="15423"/>
                </a:lnTo>
                <a:lnTo>
                  <a:pt x="10614" y="15429"/>
                </a:lnTo>
                <a:lnTo>
                  <a:pt x="10625" y="15433"/>
                </a:lnTo>
                <a:lnTo>
                  <a:pt x="10637" y="15439"/>
                </a:lnTo>
                <a:lnTo>
                  <a:pt x="10648" y="15446"/>
                </a:lnTo>
                <a:lnTo>
                  <a:pt x="10659" y="15452"/>
                </a:lnTo>
                <a:lnTo>
                  <a:pt x="10669" y="15461"/>
                </a:lnTo>
                <a:lnTo>
                  <a:pt x="10679" y="15468"/>
                </a:lnTo>
                <a:lnTo>
                  <a:pt x="10689" y="15478"/>
                </a:lnTo>
                <a:lnTo>
                  <a:pt x="10698" y="15486"/>
                </a:lnTo>
                <a:lnTo>
                  <a:pt x="10707" y="15497"/>
                </a:lnTo>
                <a:lnTo>
                  <a:pt x="10714" y="15507"/>
                </a:lnTo>
                <a:lnTo>
                  <a:pt x="10723" y="15519"/>
                </a:lnTo>
                <a:lnTo>
                  <a:pt x="10729" y="15530"/>
                </a:lnTo>
                <a:lnTo>
                  <a:pt x="10737" y="15542"/>
                </a:lnTo>
                <a:lnTo>
                  <a:pt x="10743" y="15555"/>
                </a:lnTo>
                <a:lnTo>
                  <a:pt x="10749" y="15568"/>
                </a:lnTo>
                <a:lnTo>
                  <a:pt x="10754" y="15582"/>
                </a:lnTo>
                <a:lnTo>
                  <a:pt x="10758" y="15596"/>
                </a:lnTo>
                <a:lnTo>
                  <a:pt x="10764" y="15611"/>
                </a:lnTo>
                <a:lnTo>
                  <a:pt x="10767" y="15626"/>
                </a:lnTo>
                <a:lnTo>
                  <a:pt x="10770" y="15641"/>
                </a:lnTo>
                <a:lnTo>
                  <a:pt x="10772" y="15656"/>
                </a:lnTo>
                <a:lnTo>
                  <a:pt x="10774" y="15671"/>
                </a:lnTo>
                <a:lnTo>
                  <a:pt x="10776" y="15686"/>
                </a:lnTo>
                <a:lnTo>
                  <a:pt x="10777" y="15700"/>
                </a:lnTo>
                <a:lnTo>
                  <a:pt x="10777" y="15714"/>
                </a:lnTo>
                <a:lnTo>
                  <a:pt x="10776" y="15728"/>
                </a:lnTo>
                <a:lnTo>
                  <a:pt x="10773" y="15740"/>
                </a:lnTo>
                <a:lnTo>
                  <a:pt x="10771" y="15754"/>
                </a:lnTo>
                <a:lnTo>
                  <a:pt x="10769" y="15767"/>
                </a:lnTo>
                <a:lnTo>
                  <a:pt x="10766" y="15779"/>
                </a:lnTo>
                <a:lnTo>
                  <a:pt x="10762" y="15792"/>
                </a:lnTo>
                <a:lnTo>
                  <a:pt x="10756" y="15804"/>
                </a:lnTo>
                <a:lnTo>
                  <a:pt x="10751" y="15814"/>
                </a:lnTo>
                <a:lnTo>
                  <a:pt x="10746" y="15826"/>
                </a:lnTo>
                <a:lnTo>
                  <a:pt x="10739" y="15837"/>
                </a:lnTo>
                <a:lnTo>
                  <a:pt x="10732" y="15848"/>
                </a:lnTo>
                <a:lnTo>
                  <a:pt x="10724" y="15857"/>
                </a:lnTo>
                <a:lnTo>
                  <a:pt x="10716" y="15867"/>
                </a:lnTo>
                <a:lnTo>
                  <a:pt x="10707" y="15877"/>
                </a:lnTo>
                <a:lnTo>
                  <a:pt x="10697" y="15885"/>
                </a:lnTo>
                <a:lnTo>
                  <a:pt x="10688" y="15894"/>
                </a:lnTo>
                <a:lnTo>
                  <a:pt x="10677" y="15901"/>
                </a:lnTo>
                <a:lnTo>
                  <a:pt x="10665" y="15909"/>
                </a:lnTo>
                <a:lnTo>
                  <a:pt x="10653" y="15916"/>
                </a:lnTo>
                <a:lnTo>
                  <a:pt x="10642" y="15923"/>
                </a:lnTo>
                <a:lnTo>
                  <a:pt x="10629" y="15929"/>
                </a:lnTo>
                <a:lnTo>
                  <a:pt x="10615" y="15934"/>
                </a:lnTo>
                <a:lnTo>
                  <a:pt x="10601" y="15940"/>
                </a:lnTo>
                <a:lnTo>
                  <a:pt x="10587" y="15945"/>
                </a:lnTo>
                <a:lnTo>
                  <a:pt x="10572" y="15950"/>
                </a:lnTo>
                <a:lnTo>
                  <a:pt x="10556" y="15953"/>
                </a:lnTo>
                <a:lnTo>
                  <a:pt x="10194" y="16036"/>
                </a:lnTo>
                <a:lnTo>
                  <a:pt x="10185" y="15998"/>
                </a:lnTo>
                <a:close/>
                <a:moveTo>
                  <a:pt x="12238" y="15639"/>
                </a:moveTo>
                <a:lnTo>
                  <a:pt x="12259" y="15670"/>
                </a:lnTo>
                <a:lnTo>
                  <a:pt x="12282" y="15700"/>
                </a:lnTo>
                <a:lnTo>
                  <a:pt x="12305" y="15728"/>
                </a:lnTo>
                <a:lnTo>
                  <a:pt x="12329" y="15754"/>
                </a:lnTo>
                <a:lnTo>
                  <a:pt x="12352" y="15779"/>
                </a:lnTo>
                <a:lnTo>
                  <a:pt x="12377" y="15803"/>
                </a:lnTo>
                <a:lnTo>
                  <a:pt x="12403" y="15824"/>
                </a:lnTo>
                <a:lnTo>
                  <a:pt x="12429" y="15843"/>
                </a:lnTo>
                <a:lnTo>
                  <a:pt x="12456" y="15862"/>
                </a:lnTo>
                <a:lnTo>
                  <a:pt x="12483" y="15878"/>
                </a:lnTo>
                <a:lnTo>
                  <a:pt x="12511" y="15892"/>
                </a:lnTo>
                <a:lnTo>
                  <a:pt x="12540" y="15904"/>
                </a:lnTo>
                <a:lnTo>
                  <a:pt x="12569" y="15916"/>
                </a:lnTo>
                <a:lnTo>
                  <a:pt x="12598" y="15925"/>
                </a:lnTo>
                <a:lnTo>
                  <a:pt x="12628" y="15932"/>
                </a:lnTo>
                <a:lnTo>
                  <a:pt x="12658" y="15939"/>
                </a:lnTo>
                <a:lnTo>
                  <a:pt x="12689" y="15943"/>
                </a:lnTo>
                <a:lnTo>
                  <a:pt x="12720" y="15945"/>
                </a:lnTo>
                <a:lnTo>
                  <a:pt x="12752" y="15945"/>
                </a:lnTo>
                <a:lnTo>
                  <a:pt x="12784" y="15944"/>
                </a:lnTo>
                <a:lnTo>
                  <a:pt x="12817" y="15942"/>
                </a:lnTo>
                <a:lnTo>
                  <a:pt x="12850" y="15937"/>
                </a:lnTo>
                <a:lnTo>
                  <a:pt x="12884" y="15930"/>
                </a:lnTo>
                <a:lnTo>
                  <a:pt x="12917" y="15922"/>
                </a:lnTo>
                <a:lnTo>
                  <a:pt x="12951" y="15912"/>
                </a:lnTo>
                <a:lnTo>
                  <a:pt x="12986" y="15900"/>
                </a:lnTo>
                <a:lnTo>
                  <a:pt x="13021" y="15886"/>
                </a:lnTo>
                <a:lnTo>
                  <a:pt x="13055" y="15871"/>
                </a:lnTo>
                <a:lnTo>
                  <a:pt x="13091" y="15854"/>
                </a:lnTo>
                <a:lnTo>
                  <a:pt x="13126" y="15835"/>
                </a:lnTo>
                <a:lnTo>
                  <a:pt x="13163" y="15814"/>
                </a:lnTo>
                <a:lnTo>
                  <a:pt x="13198" y="15792"/>
                </a:lnTo>
                <a:lnTo>
                  <a:pt x="13233" y="15767"/>
                </a:lnTo>
                <a:lnTo>
                  <a:pt x="13268" y="15744"/>
                </a:lnTo>
                <a:lnTo>
                  <a:pt x="13299" y="15718"/>
                </a:lnTo>
                <a:lnTo>
                  <a:pt x="13329" y="15692"/>
                </a:lnTo>
                <a:lnTo>
                  <a:pt x="13358" y="15667"/>
                </a:lnTo>
                <a:lnTo>
                  <a:pt x="13383" y="15641"/>
                </a:lnTo>
                <a:lnTo>
                  <a:pt x="13409" y="15613"/>
                </a:lnTo>
                <a:lnTo>
                  <a:pt x="13432" y="15586"/>
                </a:lnTo>
                <a:lnTo>
                  <a:pt x="13453" y="15558"/>
                </a:lnTo>
                <a:lnTo>
                  <a:pt x="13472" y="15530"/>
                </a:lnTo>
                <a:lnTo>
                  <a:pt x="13490" y="15503"/>
                </a:lnTo>
                <a:lnTo>
                  <a:pt x="13506" y="15474"/>
                </a:lnTo>
                <a:lnTo>
                  <a:pt x="13520" y="15445"/>
                </a:lnTo>
                <a:lnTo>
                  <a:pt x="13532" y="15415"/>
                </a:lnTo>
                <a:lnTo>
                  <a:pt x="13543" y="15385"/>
                </a:lnTo>
                <a:lnTo>
                  <a:pt x="13552" y="15355"/>
                </a:lnTo>
                <a:lnTo>
                  <a:pt x="13558" y="15325"/>
                </a:lnTo>
                <a:lnTo>
                  <a:pt x="13563" y="15295"/>
                </a:lnTo>
                <a:lnTo>
                  <a:pt x="13567" y="15264"/>
                </a:lnTo>
                <a:lnTo>
                  <a:pt x="13569" y="15232"/>
                </a:lnTo>
                <a:lnTo>
                  <a:pt x="13568" y="15201"/>
                </a:lnTo>
                <a:lnTo>
                  <a:pt x="13566" y="15170"/>
                </a:lnTo>
                <a:lnTo>
                  <a:pt x="13562" y="15138"/>
                </a:lnTo>
                <a:lnTo>
                  <a:pt x="13557" y="15107"/>
                </a:lnTo>
                <a:lnTo>
                  <a:pt x="13550" y="15075"/>
                </a:lnTo>
                <a:lnTo>
                  <a:pt x="13540" y="15043"/>
                </a:lnTo>
                <a:lnTo>
                  <a:pt x="13529" y="15011"/>
                </a:lnTo>
                <a:lnTo>
                  <a:pt x="13516" y="14978"/>
                </a:lnTo>
                <a:lnTo>
                  <a:pt x="13501" y="14946"/>
                </a:lnTo>
                <a:lnTo>
                  <a:pt x="13484" y="14914"/>
                </a:lnTo>
                <a:lnTo>
                  <a:pt x="13466" y="14882"/>
                </a:lnTo>
                <a:lnTo>
                  <a:pt x="13446" y="14850"/>
                </a:lnTo>
                <a:lnTo>
                  <a:pt x="13162" y="14415"/>
                </a:lnTo>
                <a:lnTo>
                  <a:pt x="13140" y="14382"/>
                </a:lnTo>
                <a:lnTo>
                  <a:pt x="13118" y="14352"/>
                </a:lnTo>
                <a:lnTo>
                  <a:pt x="13095" y="14325"/>
                </a:lnTo>
                <a:lnTo>
                  <a:pt x="13071" y="14299"/>
                </a:lnTo>
                <a:lnTo>
                  <a:pt x="13047" y="14273"/>
                </a:lnTo>
                <a:lnTo>
                  <a:pt x="13022" y="14251"/>
                </a:lnTo>
                <a:lnTo>
                  <a:pt x="12996" y="14229"/>
                </a:lnTo>
                <a:lnTo>
                  <a:pt x="12971" y="14210"/>
                </a:lnTo>
                <a:lnTo>
                  <a:pt x="12944" y="14192"/>
                </a:lnTo>
                <a:lnTo>
                  <a:pt x="12916" y="14176"/>
                </a:lnTo>
                <a:lnTo>
                  <a:pt x="12888" y="14161"/>
                </a:lnTo>
                <a:lnTo>
                  <a:pt x="12860" y="14148"/>
                </a:lnTo>
                <a:lnTo>
                  <a:pt x="12830" y="14137"/>
                </a:lnTo>
                <a:lnTo>
                  <a:pt x="12801" y="14127"/>
                </a:lnTo>
                <a:lnTo>
                  <a:pt x="12771" y="14120"/>
                </a:lnTo>
                <a:lnTo>
                  <a:pt x="12741" y="14114"/>
                </a:lnTo>
                <a:lnTo>
                  <a:pt x="12710" y="14110"/>
                </a:lnTo>
                <a:lnTo>
                  <a:pt x="12678" y="14108"/>
                </a:lnTo>
                <a:lnTo>
                  <a:pt x="12647" y="14108"/>
                </a:lnTo>
                <a:lnTo>
                  <a:pt x="12615" y="14109"/>
                </a:lnTo>
                <a:lnTo>
                  <a:pt x="12582" y="14111"/>
                </a:lnTo>
                <a:lnTo>
                  <a:pt x="12548" y="14117"/>
                </a:lnTo>
                <a:lnTo>
                  <a:pt x="12515" y="14123"/>
                </a:lnTo>
                <a:lnTo>
                  <a:pt x="12481" y="14132"/>
                </a:lnTo>
                <a:lnTo>
                  <a:pt x="12447" y="14141"/>
                </a:lnTo>
                <a:lnTo>
                  <a:pt x="12412" y="14153"/>
                </a:lnTo>
                <a:lnTo>
                  <a:pt x="12378" y="14167"/>
                </a:lnTo>
                <a:lnTo>
                  <a:pt x="12343" y="14182"/>
                </a:lnTo>
                <a:lnTo>
                  <a:pt x="12307" y="14200"/>
                </a:lnTo>
                <a:lnTo>
                  <a:pt x="12271" y="14218"/>
                </a:lnTo>
                <a:lnTo>
                  <a:pt x="12235" y="14240"/>
                </a:lnTo>
                <a:lnTo>
                  <a:pt x="12199" y="14262"/>
                </a:lnTo>
                <a:lnTo>
                  <a:pt x="12199" y="14262"/>
                </a:lnTo>
                <a:lnTo>
                  <a:pt x="12164" y="14287"/>
                </a:lnTo>
                <a:lnTo>
                  <a:pt x="12130" y="14311"/>
                </a:lnTo>
                <a:lnTo>
                  <a:pt x="12098" y="14336"/>
                </a:lnTo>
                <a:lnTo>
                  <a:pt x="12068" y="14361"/>
                </a:lnTo>
                <a:lnTo>
                  <a:pt x="12040" y="14388"/>
                </a:lnTo>
                <a:lnTo>
                  <a:pt x="12014" y="14414"/>
                </a:lnTo>
                <a:lnTo>
                  <a:pt x="11989" y="14440"/>
                </a:lnTo>
                <a:lnTo>
                  <a:pt x="11966" y="14468"/>
                </a:lnTo>
                <a:lnTo>
                  <a:pt x="11945" y="14496"/>
                </a:lnTo>
                <a:lnTo>
                  <a:pt x="11926" y="14524"/>
                </a:lnTo>
                <a:lnTo>
                  <a:pt x="11909" y="14553"/>
                </a:lnTo>
                <a:lnTo>
                  <a:pt x="11892" y="14582"/>
                </a:lnTo>
                <a:lnTo>
                  <a:pt x="11879" y="14611"/>
                </a:lnTo>
                <a:lnTo>
                  <a:pt x="11867" y="14640"/>
                </a:lnTo>
                <a:lnTo>
                  <a:pt x="11856" y="14670"/>
                </a:lnTo>
                <a:lnTo>
                  <a:pt x="11847" y="14700"/>
                </a:lnTo>
                <a:lnTo>
                  <a:pt x="11841" y="14730"/>
                </a:lnTo>
                <a:lnTo>
                  <a:pt x="11836" y="14760"/>
                </a:lnTo>
                <a:lnTo>
                  <a:pt x="11832" y="14791"/>
                </a:lnTo>
                <a:lnTo>
                  <a:pt x="11831" y="14822"/>
                </a:lnTo>
                <a:lnTo>
                  <a:pt x="11831" y="14853"/>
                </a:lnTo>
                <a:lnTo>
                  <a:pt x="11833" y="14884"/>
                </a:lnTo>
                <a:lnTo>
                  <a:pt x="11838" y="14915"/>
                </a:lnTo>
                <a:lnTo>
                  <a:pt x="11843" y="14946"/>
                </a:lnTo>
                <a:lnTo>
                  <a:pt x="11851" y="14978"/>
                </a:lnTo>
                <a:lnTo>
                  <a:pt x="11860" y="15011"/>
                </a:lnTo>
                <a:lnTo>
                  <a:pt x="11871" y="15042"/>
                </a:lnTo>
                <a:lnTo>
                  <a:pt x="11884" y="15074"/>
                </a:lnTo>
                <a:lnTo>
                  <a:pt x="11899" y="15106"/>
                </a:lnTo>
                <a:lnTo>
                  <a:pt x="11915" y="15138"/>
                </a:lnTo>
                <a:lnTo>
                  <a:pt x="11933" y="15170"/>
                </a:lnTo>
                <a:lnTo>
                  <a:pt x="11954" y="15202"/>
                </a:lnTo>
                <a:lnTo>
                  <a:pt x="12238" y="15639"/>
                </a:lnTo>
                <a:close/>
                <a:moveTo>
                  <a:pt x="13165" y="15043"/>
                </a:moveTo>
                <a:lnTo>
                  <a:pt x="13177" y="15060"/>
                </a:lnTo>
                <a:lnTo>
                  <a:pt x="13186" y="15077"/>
                </a:lnTo>
                <a:lnTo>
                  <a:pt x="13195" y="15094"/>
                </a:lnTo>
                <a:lnTo>
                  <a:pt x="13203" y="15112"/>
                </a:lnTo>
                <a:lnTo>
                  <a:pt x="13211" y="15130"/>
                </a:lnTo>
                <a:lnTo>
                  <a:pt x="13216" y="15146"/>
                </a:lnTo>
                <a:lnTo>
                  <a:pt x="13222" y="15163"/>
                </a:lnTo>
                <a:lnTo>
                  <a:pt x="13226" y="15180"/>
                </a:lnTo>
                <a:lnTo>
                  <a:pt x="13229" y="15197"/>
                </a:lnTo>
                <a:lnTo>
                  <a:pt x="13231" y="15213"/>
                </a:lnTo>
                <a:lnTo>
                  <a:pt x="13232" y="15229"/>
                </a:lnTo>
                <a:lnTo>
                  <a:pt x="13232" y="15246"/>
                </a:lnTo>
                <a:lnTo>
                  <a:pt x="13231" y="15262"/>
                </a:lnTo>
                <a:lnTo>
                  <a:pt x="13229" y="15279"/>
                </a:lnTo>
                <a:lnTo>
                  <a:pt x="13226" y="15295"/>
                </a:lnTo>
                <a:lnTo>
                  <a:pt x="13223" y="15311"/>
                </a:lnTo>
                <a:lnTo>
                  <a:pt x="13217" y="15326"/>
                </a:lnTo>
                <a:lnTo>
                  <a:pt x="13212" y="15341"/>
                </a:lnTo>
                <a:lnTo>
                  <a:pt x="13205" y="15356"/>
                </a:lnTo>
                <a:lnTo>
                  <a:pt x="13198" y="15371"/>
                </a:lnTo>
                <a:lnTo>
                  <a:pt x="13189" y="15385"/>
                </a:lnTo>
                <a:lnTo>
                  <a:pt x="13180" y="15400"/>
                </a:lnTo>
                <a:lnTo>
                  <a:pt x="13170" y="15414"/>
                </a:lnTo>
                <a:lnTo>
                  <a:pt x="13158" y="15427"/>
                </a:lnTo>
                <a:lnTo>
                  <a:pt x="13147" y="15441"/>
                </a:lnTo>
                <a:lnTo>
                  <a:pt x="13134" y="15455"/>
                </a:lnTo>
                <a:lnTo>
                  <a:pt x="13120" y="15468"/>
                </a:lnTo>
                <a:lnTo>
                  <a:pt x="13105" y="15482"/>
                </a:lnTo>
                <a:lnTo>
                  <a:pt x="13089" y="15495"/>
                </a:lnTo>
                <a:lnTo>
                  <a:pt x="13071" y="15509"/>
                </a:lnTo>
                <a:lnTo>
                  <a:pt x="13054" y="15522"/>
                </a:lnTo>
                <a:lnTo>
                  <a:pt x="13036" y="15534"/>
                </a:lnTo>
                <a:lnTo>
                  <a:pt x="13032" y="15537"/>
                </a:lnTo>
                <a:lnTo>
                  <a:pt x="13013" y="15549"/>
                </a:lnTo>
                <a:lnTo>
                  <a:pt x="12994" y="15559"/>
                </a:lnTo>
                <a:lnTo>
                  <a:pt x="12976" y="15569"/>
                </a:lnTo>
                <a:lnTo>
                  <a:pt x="12958" y="15579"/>
                </a:lnTo>
                <a:lnTo>
                  <a:pt x="12940" y="15587"/>
                </a:lnTo>
                <a:lnTo>
                  <a:pt x="12921" y="15594"/>
                </a:lnTo>
                <a:lnTo>
                  <a:pt x="12904" y="15600"/>
                </a:lnTo>
                <a:lnTo>
                  <a:pt x="12886" y="15605"/>
                </a:lnTo>
                <a:lnTo>
                  <a:pt x="12869" y="15611"/>
                </a:lnTo>
                <a:lnTo>
                  <a:pt x="12852" y="15614"/>
                </a:lnTo>
                <a:lnTo>
                  <a:pt x="12835" y="15617"/>
                </a:lnTo>
                <a:lnTo>
                  <a:pt x="12817" y="15618"/>
                </a:lnTo>
                <a:lnTo>
                  <a:pt x="12800" y="15619"/>
                </a:lnTo>
                <a:lnTo>
                  <a:pt x="12784" y="15619"/>
                </a:lnTo>
                <a:lnTo>
                  <a:pt x="12768" y="15618"/>
                </a:lnTo>
                <a:lnTo>
                  <a:pt x="12752" y="15617"/>
                </a:lnTo>
                <a:lnTo>
                  <a:pt x="12736" y="15614"/>
                </a:lnTo>
                <a:lnTo>
                  <a:pt x="12720" y="15611"/>
                </a:lnTo>
                <a:lnTo>
                  <a:pt x="12704" y="15605"/>
                </a:lnTo>
                <a:lnTo>
                  <a:pt x="12689" y="15600"/>
                </a:lnTo>
                <a:lnTo>
                  <a:pt x="12674" y="15594"/>
                </a:lnTo>
                <a:lnTo>
                  <a:pt x="12660" y="15586"/>
                </a:lnTo>
                <a:lnTo>
                  <a:pt x="12645" y="15579"/>
                </a:lnTo>
                <a:lnTo>
                  <a:pt x="12631" y="15569"/>
                </a:lnTo>
                <a:lnTo>
                  <a:pt x="12617" y="15559"/>
                </a:lnTo>
                <a:lnTo>
                  <a:pt x="12604" y="15548"/>
                </a:lnTo>
                <a:lnTo>
                  <a:pt x="12590" y="15536"/>
                </a:lnTo>
                <a:lnTo>
                  <a:pt x="12577" y="15523"/>
                </a:lnTo>
                <a:lnTo>
                  <a:pt x="12566" y="15510"/>
                </a:lnTo>
                <a:lnTo>
                  <a:pt x="12553" y="15495"/>
                </a:lnTo>
                <a:lnTo>
                  <a:pt x="12541" y="15479"/>
                </a:lnTo>
                <a:lnTo>
                  <a:pt x="12530" y="15463"/>
                </a:lnTo>
                <a:lnTo>
                  <a:pt x="12234" y="15011"/>
                </a:lnTo>
                <a:lnTo>
                  <a:pt x="12224" y="14993"/>
                </a:lnTo>
                <a:lnTo>
                  <a:pt x="12214" y="14976"/>
                </a:lnTo>
                <a:lnTo>
                  <a:pt x="12205" y="14959"/>
                </a:lnTo>
                <a:lnTo>
                  <a:pt x="12197" y="14942"/>
                </a:lnTo>
                <a:lnTo>
                  <a:pt x="12190" y="14925"/>
                </a:lnTo>
                <a:lnTo>
                  <a:pt x="12184" y="14908"/>
                </a:lnTo>
                <a:lnTo>
                  <a:pt x="12180" y="14890"/>
                </a:lnTo>
                <a:lnTo>
                  <a:pt x="12175" y="14874"/>
                </a:lnTo>
                <a:lnTo>
                  <a:pt x="12173" y="14857"/>
                </a:lnTo>
                <a:lnTo>
                  <a:pt x="12171" y="14840"/>
                </a:lnTo>
                <a:lnTo>
                  <a:pt x="12170" y="14824"/>
                </a:lnTo>
                <a:lnTo>
                  <a:pt x="12170" y="14808"/>
                </a:lnTo>
                <a:lnTo>
                  <a:pt x="12171" y="14792"/>
                </a:lnTo>
                <a:lnTo>
                  <a:pt x="12173" y="14775"/>
                </a:lnTo>
                <a:lnTo>
                  <a:pt x="12175" y="14759"/>
                </a:lnTo>
                <a:lnTo>
                  <a:pt x="12180" y="14744"/>
                </a:lnTo>
                <a:lnTo>
                  <a:pt x="12184" y="14728"/>
                </a:lnTo>
                <a:lnTo>
                  <a:pt x="12190" y="14713"/>
                </a:lnTo>
                <a:lnTo>
                  <a:pt x="12197" y="14696"/>
                </a:lnTo>
                <a:lnTo>
                  <a:pt x="12204" y="14681"/>
                </a:lnTo>
                <a:lnTo>
                  <a:pt x="12213" y="14666"/>
                </a:lnTo>
                <a:lnTo>
                  <a:pt x="12223" y="14653"/>
                </a:lnTo>
                <a:lnTo>
                  <a:pt x="12232" y="14638"/>
                </a:lnTo>
                <a:lnTo>
                  <a:pt x="12244" y="14624"/>
                </a:lnTo>
                <a:lnTo>
                  <a:pt x="12256" y="14610"/>
                </a:lnTo>
                <a:lnTo>
                  <a:pt x="12269" y="14596"/>
                </a:lnTo>
                <a:lnTo>
                  <a:pt x="12283" y="14582"/>
                </a:lnTo>
                <a:lnTo>
                  <a:pt x="12298" y="14569"/>
                </a:lnTo>
                <a:lnTo>
                  <a:pt x="12314" y="14555"/>
                </a:lnTo>
                <a:lnTo>
                  <a:pt x="12330" y="14542"/>
                </a:lnTo>
                <a:lnTo>
                  <a:pt x="12347" y="14530"/>
                </a:lnTo>
                <a:lnTo>
                  <a:pt x="12366" y="14517"/>
                </a:lnTo>
                <a:lnTo>
                  <a:pt x="12385" y="14505"/>
                </a:lnTo>
                <a:lnTo>
                  <a:pt x="12405" y="14494"/>
                </a:lnTo>
                <a:lnTo>
                  <a:pt x="12423" y="14483"/>
                </a:lnTo>
                <a:lnTo>
                  <a:pt x="12442" y="14474"/>
                </a:lnTo>
                <a:lnTo>
                  <a:pt x="12461" y="14465"/>
                </a:lnTo>
                <a:lnTo>
                  <a:pt x="12479" y="14457"/>
                </a:lnTo>
                <a:lnTo>
                  <a:pt x="12497" y="14451"/>
                </a:lnTo>
                <a:lnTo>
                  <a:pt x="12515" y="14446"/>
                </a:lnTo>
                <a:lnTo>
                  <a:pt x="12532" y="14440"/>
                </a:lnTo>
                <a:lnTo>
                  <a:pt x="12549" y="14437"/>
                </a:lnTo>
                <a:lnTo>
                  <a:pt x="12567" y="14434"/>
                </a:lnTo>
                <a:lnTo>
                  <a:pt x="12584" y="14432"/>
                </a:lnTo>
                <a:lnTo>
                  <a:pt x="12601" y="14431"/>
                </a:lnTo>
                <a:lnTo>
                  <a:pt x="12617" y="14431"/>
                </a:lnTo>
                <a:lnTo>
                  <a:pt x="12633" y="14432"/>
                </a:lnTo>
                <a:lnTo>
                  <a:pt x="12649" y="14434"/>
                </a:lnTo>
                <a:lnTo>
                  <a:pt x="12665" y="14437"/>
                </a:lnTo>
                <a:lnTo>
                  <a:pt x="12681" y="14440"/>
                </a:lnTo>
                <a:lnTo>
                  <a:pt x="12697" y="14446"/>
                </a:lnTo>
                <a:lnTo>
                  <a:pt x="12712" y="14451"/>
                </a:lnTo>
                <a:lnTo>
                  <a:pt x="12727" y="14457"/>
                </a:lnTo>
                <a:lnTo>
                  <a:pt x="12742" y="14465"/>
                </a:lnTo>
                <a:lnTo>
                  <a:pt x="12756" y="14474"/>
                </a:lnTo>
                <a:lnTo>
                  <a:pt x="12770" y="14483"/>
                </a:lnTo>
                <a:lnTo>
                  <a:pt x="12784" y="14494"/>
                </a:lnTo>
                <a:lnTo>
                  <a:pt x="12798" y="14506"/>
                </a:lnTo>
                <a:lnTo>
                  <a:pt x="12811" y="14517"/>
                </a:lnTo>
                <a:lnTo>
                  <a:pt x="12824" y="14531"/>
                </a:lnTo>
                <a:lnTo>
                  <a:pt x="12837" y="14545"/>
                </a:lnTo>
                <a:lnTo>
                  <a:pt x="12849" y="14560"/>
                </a:lnTo>
                <a:lnTo>
                  <a:pt x="12860" y="14576"/>
                </a:lnTo>
                <a:lnTo>
                  <a:pt x="12872" y="14594"/>
                </a:lnTo>
                <a:lnTo>
                  <a:pt x="13165" y="15043"/>
                </a:lnTo>
                <a:close/>
                <a:moveTo>
                  <a:pt x="14754" y="14359"/>
                </a:moveTo>
                <a:lnTo>
                  <a:pt x="14768" y="14371"/>
                </a:lnTo>
                <a:lnTo>
                  <a:pt x="14781" y="14379"/>
                </a:lnTo>
                <a:lnTo>
                  <a:pt x="14786" y="14382"/>
                </a:lnTo>
                <a:lnTo>
                  <a:pt x="14792" y="14385"/>
                </a:lnTo>
                <a:lnTo>
                  <a:pt x="14796" y="14386"/>
                </a:lnTo>
                <a:lnTo>
                  <a:pt x="14800" y="14386"/>
                </a:lnTo>
                <a:lnTo>
                  <a:pt x="14805" y="14386"/>
                </a:lnTo>
                <a:lnTo>
                  <a:pt x="14809" y="14383"/>
                </a:lnTo>
                <a:lnTo>
                  <a:pt x="14814" y="14381"/>
                </a:lnTo>
                <a:lnTo>
                  <a:pt x="14820" y="14378"/>
                </a:lnTo>
                <a:lnTo>
                  <a:pt x="14830" y="14368"/>
                </a:lnTo>
                <a:lnTo>
                  <a:pt x="14844" y="14355"/>
                </a:lnTo>
                <a:lnTo>
                  <a:pt x="14987" y="14196"/>
                </a:lnTo>
                <a:lnTo>
                  <a:pt x="14999" y="14182"/>
                </a:lnTo>
                <a:lnTo>
                  <a:pt x="15007" y="14169"/>
                </a:lnTo>
                <a:lnTo>
                  <a:pt x="15009" y="14164"/>
                </a:lnTo>
                <a:lnTo>
                  <a:pt x="15012" y="14158"/>
                </a:lnTo>
                <a:lnTo>
                  <a:pt x="15013" y="14154"/>
                </a:lnTo>
                <a:lnTo>
                  <a:pt x="15013" y="14150"/>
                </a:lnTo>
                <a:lnTo>
                  <a:pt x="15013" y="14144"/>
                </a:lnTo>
                <a:lnTo>
                  <a:pt x="15011" y="14140"/>
                </a:lnTo>
                <a:lnTo>
                  <a:pt x="15008" y="14135"/>
                </a:lnTo>
                <a:lnTo>
                  <a:pt x="15005" y="14129"/>
                </a:lnTo>
                <a:lnTo>
                  <a:pt x="14996" y="14119"/>
                </a:lnTo>
                <a:lnTo>
                  <a:pt x="14983" y="14106"/>
                </a:lnTo>
                <a:lnTo>
                  <a:pt x="13778" y="13019"/>
                </a:lnTo>
                <a:lnTo>
                  <a:pt x="13764" y="13008"/>
                </a:lnTo>
                <a:lnTo>
                  <a:pt x="13752" y="13000"/>
                </a:lnTo>
                <a:lnTo>
                  <a:pt x="13746" y="12996"/>
                </a:lnTo>
                <a:lnTo>
                  <a:pt x="13741" y="12995"/>
                </a:lnTo>
                <a:lnTo>
                  <a:pt x="13736" y="12994"/>
                </a:lnTo>
                <a:lnTo>
                  <a:pt x="13732" y="12993"/>
                </a:lnTo>
                <a:lnTo>
                  <a:pt x="13727" y="12994"/>
                </a:lnTo>
                <a:lnTo>
                  <a:pt x="13722" y="12996"/>
                </a:lnTo>
                <a:lnTo>
                  <a:pt x="13718" y="12999"/>
                </a:lnTo>
                <a:lnTo>
                  <a:pt x="13712" y="13002"/>
                </a:lnTo>
                <a:lnTo>
                  <a:pt x="13701" y="13011"/>
                </a:lnTo>
                <a:lnTo>
                  <a:pt x="13688" y="13024"/>
                </a:lnTo>
                <a:lnTo>
                  <a:pt x="13545" y="13183"/>
                </a:lnTo>
                <a:lnTo>
                  <a:pt x="13532" y="13198"/>
                </a:lnTo>
                <a:lnTo>
                  <a:pt x="13524" y="13210"/>
                </a:lnTo>
                <a:lnTo>
                  <a:pt x="13522" y="13215"/>
                </a:lnTo>
                <a:lnTo>
                  <a:pt x="13520" y="13221"/>
                </a:lnTo>
                <a:lnTo>
                  <a:pt x="13518" y="13226"/>
                </a:lnTo>
                <a:lnTo>
                  <a:pt x="13518" y="13230"/>
                </a:lnTo>
                <a:lnTo>
                  <a:pt x="13518" y="13234"/>
                </a:lnTo>
                <a:lnTo>
                  <a:pt x="13521" y="13239"/>
                </a:lnTo>
                <a:lnTo>
                  <a:pt x="13523" y="13243"/>
                </a:lnTo>
                <a:lnTo>
                  <a:pt x="13527" y="13248"/>
                </a:lnTo>
                <a:lnTo>
                  <a:pt x="13537" y="13259"/>
                </a:lnTo>
                <a:lnTo>
                  <a:pt x="13550" y="13272"/>
                </a:lnTo>
                <a:lnTo>
                  <a:pt x="14754" y="14359"/>
                </a:lnTo>
                <a:close/>
                <a:moveTo>
                  <a:pt x="14853" y="11180"/>
                </a:moveTo>
                <a:lnTo>
                  <a:pt x="14845" y="11198"/>
                </a:lnTo>
                <a:lnTo>
                  <a:pt x="14840" y="11213"/>
                </a:lnTo>
                <a:lnTo>
                  <a:pt x="14838" y="11219"/>
                </a:lnTo>
                <a:lnTo>
                  <a:pt x="14838" y="11225"/>
                </a:lnTo>
                <a:lnTo>
                  <a:pt x="14838" y="11230"/>
                </a:lnTo>
                <a:lnTo>
                  <a:pt x="14839" y="11234"/>
                </a:lnTo>
                <a:lnTo>
                  <a:pt x="14841" y="11238"/>
                </a:lnTo>
                <a:lnTo>
                  <a:pt x="14843" y="11242"/>
                </a:lnTo>
                <a:lnTo>
                  <a:pt x="14848" y="11246"/>
                </a:lnTo>
                <a:lnTo>
                  <a:pt x="14853" y="11250"/>
                </a:lnTo>
                <a:lnTo>
                  <a:pt x="14866" y="11259"/>
                </a:lnTo>
                <a:lnTo>
                  <a:pt x="14883" y="11269"/>
                </a:lnTo>
                <a:lnTo>
                  <a:pt x="15434" y="11543"/>
                </a:lnTo>
                <a:lnTo>
                  <a:pt x="15851" y="11752"/>
                </a:lnTo>
                <a:lnTo>
                  <a:pt x="14522" y="11913"/>
                </a:lnTo>
                <a:lnTo>
                  <a:pt x="14513" y="11915"/>
                </a:lnTo>
                <a:lnTo>
                  <a:pt x="14505" y="11917"/>
                </a:lnTo>
                <a:lnTo>
                  <a:pt x="14497" y="11921"/>
                </a:lnTo>
                <a:lnTo>
                  <a:pt x="14490" y="11926"/>
                </a:lnTo>
                <a:lnTo>
                  <a:pt x="14482" y="11932"/>
                </a:lnTo>
                <a:lnTo>
                  <a:pt x="14476" y="11940"/>
                </a:lnTo>
                <a:lnTo>
                  <a:pt x="14470" y="11948"/>
                </a:lnTo>
                <a:lnTo>
                  <a:pt x="14464" y="11959"/>
                </a:lnTo>
                <a:lnTo>
                  <a:pt x="14368" y="12150"/>
                </a:lnTo>
                <a:lnTo>
                  <a:pt x="14361" y="12168"/>
                </a:lnTo>
                <a:lnTo>
                  <a:pt x="14356" y="12183"/>
                </a:lnTo>
                <a:lnTo>
                  <a:pt x="14353" y="12189"/>
                </a:lnTo>
                <a:lnTo>
                  <a:pt x="14353" y="12195"/>
                </a:lnTo>
                <a:lnTo>
                  <a:pt x="14353" y="12200"/>
                </a:lnTo>
                <a:lnTo>
                  <a:pt x="14355" y="12204"/>
                </a:lnTo>
                <a:lnTo>
                  <a:pt x="14357" y="12208"/>
                </a:lnTo>
                <a:lnTo>
                  <a:pt x="14359" y="12212"/>
                </a:lnTo>
                <a:lnTo>
                  <a:pt x="14363" y="12216"/>
                </a:lnTo>
                <a:lnTo>
                  <a:pt x="14368" y="12220"/>
                </a:lnTo>
                <a:lnTo>
                  <a:pt x="14381" y="12229"/>
                </a:lnTo>
                <a:lnTo>
                  <a:pt x="14398" y="12239"/>
                </a:lnTo>
                <a:lnTo>
                  <a:pt x="15846" y="12961"/>
                </a:lnTo>
                <a:lnTo>
                  <a:pt x="15863" y="12970"/>
                </a:lnTo>
                <a:lnTo>
                  <a:pt x="15878" y="12975"/>
                </a:lnTo>
                <a:lnTo>
                  <a:pt x="15884" y="12976"/>
                </a:lnTo>
                <a:lnTo>
                  <a:pt x="15889" y="12977"/>
                </a:lnTo>
                <a:lnTo>
                  <a:pt x="15895" y="12976"/>
                </a:lnTo>
                <a:lnTo>
                  <a:pt x="15899" y="12976"/>
                </a:lnTo>
                <a:lnTo>
                  <a:pt x="15903" y="12974"/>
                </a:lnTo>
                <a:lnTo>
                  <a:pt x="15908" y="12971"/>
                </a:lnTo>
                <a:lnTo>
                  <a:pt x="15912" y="12968"/>
                </a:lnTo>
                <a:lnTo>
                  <a:pt x="15916" y="12962"/>
                </a:lnTo>
                <a:lnTo>
                  <a:pt x="15925" y="12949"/>
                </a:lnTo>
                <a:lnTo>
                  <a:pt x="15933" y="12932"/>
                </a:lnTo>
                <a:lnTo>
                  <a:pt x="16019" y="12762"/>
                </a:lnTo>
                <a:lnTo>
                  <a:pt x="16028" y="12744"/>
                </a:lnTo>
                <a:lnTo>
                  <a:pt x="16032" y="12729"/>
                </a:lnTo>
                <a:lnTo>
                  <a:pt x="16034" y="12722"/>
                </a:lnTo>
                <a:lnTo>
                  <a:pt x="16034" y="12717"/>
                </a:lnTo>
                <a:lnTo>
                  <a:pt x="16034" y="12711"/>
                </a:lnTo>
                <a:lnTo>
                  <a:pt x="16033" y="12707"/>
                </a:lnTo>
                <a:lnTo>
                  <a:pt x="16032" y="12703"/>
                </a:lnTo>
                <a:lnTo>
                  <a:pt x="16029" y="12700"/>
                </a:lnTo>
                <a:lnTo>
                  <a:pt x="16025" y="12695"/>
                </a:lnTo>
                <a:lnTo>
                  <a:pt x="16020" y="12691"/>
                </a:lnTo>
                <a:lnTo>
                  <a:pt x="16006" y="12682"/>
                </a:lnTo>
                <a:lnTo>
                  <a:pt x="15989" y="12673"/>
                </a:lnTo>
                <a:lnTo>
                  <a:pt x="15014" y="12185"/>
                </a:lnTo>
                <a:lnTo>
                  <a:pt x="16353" y="12026"/>
                </a:lnTo>
                <a:lnTo>
                  <a:pt x="16361" y="12025"/>
                </a:lnTo>
                <a:lnTo>
                  <a:pt x="16369" y="12022"/>
                </a:lnTo>
                <a:lnTo>
                  <a:pt x="16376" y="12019"/>
                </a:lnTo>
                <a:lnTo>
                  <a:pt x="16383" y="12015"/>
                </a:lnTo>
                <a:lnTo>
                  <a:pt x="16390" y="12008"/>
                </a:lnTo>
                <a:lnTo>
                  <a:pt x="16398" y="12000"/>
                </a:lnTo>
                <a:lnTo>
                  <a:pt x="16404" y="11990"/>
                </a:lnTo>
                <a:lnTo>
                  <a:pt x="16410" y="11978"/>
                </a:lnTo>
                <a:lnTo>
                  <a:pt x="16504" y="11792"/>
                </a:lnTo>
                <a:lnTo>
                  <a:pt x="16511" y="11773"/>
                </a:lnTo>
                <a:lnTo>
                  <a:pt x="16517" y="11760"/>
                </a:lnTo>
                <a:lnTo>
                  <a:pt x="16518" y="11753"/>
                </a:lnTo>
                <a:lnTo>
                  <a:pt x="16519" y="11748"/>
                </a:lnTo>
                <a:lnTo>
                  <a:pt x="16519" y="11743"/>
                </a:lnTo>
                <a:lnTo>
                  <a:pt x="16518" y="11739"/>
                </a:lnTo>
                <a:lnTo>
                  <a:pt x="16515" y="11735"/>
                </a:lnTo>
                <a:lnTo>
                  <a:pt x="16512" y="11732"/>
                </a:lnTo>
                <a:lnTo>
                  <a:pt x="16509" y="11727"/>
                </a:lnTo>
                <a:lnTo>
                  <a:pt x="16504" y="11723"/>
                </a:lnTo>
                <a:lnTo>
                  <a:pt x="16491" y="11715"/>
                </a:lnTo>
                <a:lnTo>
                  <a:pt x="16473" y="11705"/>
                </a:lnTo>
                <a:lnTo>
                  <a:pt x="15026" y="10982"/>
                </a:lnTo>
                <a:lnTo>
                  <a:pt x="15007" y="10974"/>
                </a:lnTo>
                <a:lnTo>
                  <a:pt x="14993" y="10968"/>
                </a:lnTo>
                <a:lnTo>
                  <a:pt x="14987" y="10967"/>
                </a:lnTo>
                <a:lnTo>
                  <a:pt x="14981" y="10966"/>
                </a:lnTo>
                <a:lnTo>
                  <a:pt x="14976" y="10966"/>
                </a:lnTo>
                <a:lnTo>
                  <a:pt x="14972" y="10967"/>
                </a:lnTo>
                <a:lnTo>
                  <a:pt x="14968" y="10968"/>
                </a:lnTo>
                <a:lnTo>
                  <a:pt x="14964" y="10972"/>
                </a:lnTo>
                <a:lnTo>
                  <a:pt x="14960" y="10975"/>
                </a:lnTo>
                <a:lnTo>
                  <a:pt x="14956" y="10980"/>
                </a:lnTo>
                <a:lnTo>
                  <a:pt x="14947" y="10992"/>
                </a:lnTo>
                <a:lnTo>
                  <a:pt x="14939" y="11009"/>
                </a:lnTo>
                <a:lnTo>
                  <a:pt x="14853" y="11180"/>
                </a:lnTo>
                <a:close/>
                <a:moveTo>
                  <a:pt x="15210" y="10198"/>
                </a:moveTo>
                <a:lnTo>
                  <a:pt x="15208" y="10218"/>
                </a:lnTo>
                <a:lnTo>
                  <a:pt x="15208" y="10233"/>
                </a:lnTo>
                <a:lnTo>
                  <a:pt x="15209" y="10240"/>
                </a:lnTo>
                <a:lnTo>
                  <a:pt x="15210" y="10245"/>
                </a:lnTo>
                <a:lnTo>
                  <a:pt x="15212" y="10250"/>
                </a:lnTo>
                <a:lnTo>
                  <a:pt x="15214" y="10254"/>
                </a:lnTo>
                <a:lnTo>
                  <a:pt x="15217" y="10257"/>
                </a:lnTo>
                <a:lnTo>
                  <a:pt x="15222" y="10260"/>
                </a:lnTo>
                <a:lnTo>
                  <a:pt x="15227" y="10262"/>
                </a:lnTo>
                <a:lnTo>
                  <a:pt x="15233" y="10264"/>
                </a:lnTo>
                <a:lnTo>
                  <a:pt x="15248" y="10269"/>
                </a:lnTo>
                <a:lnTo>
                  <a:pt x="15268" y="10272"/>
                </a:lnTo>
                <a:lnTo>
                  <a:pt x="15439" y="10291"/>
                </a:lnTo>
                <a:lnTo>
                  <a:pt x="15459" y="10292"/>
                </a:lnTo>
                <a:lnTo>
                  <a:pt x="15474" y="10292"/>
                </a:lnTo>
                <a:lnTo>
                  <a:pt x="15480" y="10292"/>
                </a:lnTo>
                <a:lnTo>
                  <a:pt x="15485" y="10290"/>
                </a:lnTo>
                <a:lnTo>
                  <a:pt x="15490" y="10289"/>
                </a:lnTo>
                <a:lnTo>
                  <a:pt x="15493" y="10287"/>
                </a:lnTo>
                <a:lnTo>
                  <a:pt x="15496" y="10284"/>
                </a:lnTo>
                <a:lnTo>
                  <a:pt x="15498" y="10279"/>
                </a:lnTo>
                <a:lnTo>
                  <a:pt x="15501" y="10274"/>
                </a:lnTo>
                <a:lnTo>
                  <a:pt x="15504" y="10267"/>
                </a:lnTo>
                <a:lnTo>
                  <a:pt x="15507" y="10252"/>
                </a:lnTo>
                <a:lnTo>
                  <a:pt x="15510" y="10232"/>
                </a:lnTo>
                <a:lnTo>
                  <a:pt x="15560" y="9792"/>
                </a:lnTo>
                <a:lnTo>
                  <a:pt x="16932" y="9949"/>
                </a:lnTo>
                <a:lnTo>
                  <a:pt x="16953" y="9950"/>
                </a:lnTo>
                <a:lnTo>
                  <a:pt x="16969" y="9950"/>
                </a:lnTo>
                <a:lnTo>
                  <a:pt x="16975" y="9950"/>
                </a:lnTo>
                <a:lnTo>
                  <a:pt x="16981" y="9949"/>
                </a:lnTo>
                <a:lnTo>
                  <a:pt x="16985" y="9947"/>
                </a:lnTo>
                <a:lnTo>
                  <a:pt x="16989" y="9945"/>
                </a:lnTo>
                <a:lnTo>
                  <a:pt x="16991" y="9942"/>
                </a:lnTo>
                <a:lnTo>
                  <a:pt x="16995" y="9938"/>
                </a:lnTo>
                <a:lnTo>
                  <a:pt x="16997" y="9933"/>
                </a:lnTo>
                <a:lnTo>
                  <a:pt x="16999" y="9928"/>
                </a:lnTo>
                <a:lnTo>
                  <a:pt x="17003" y="9913"/>
                </a:lnTo>
                <a:lnTo>
                  <a:pt x="17005" y="9893"/>
                </a:lnTo>
                <a:lnTo>
                  <a:pt x="17029" y="9687"/>
                </a:lnTo>
                <a:lnTo>
                  <a:pt x="17031" y="9666"/>
                </a:lnTo>
                <a:lnTo>
                  <a:pt x="17031" y="9651"/>
                </a:lnTo>
                <a:lnTo>
                  <a:pt x="17030" y="9645"/>
                </a:lnTo>
                <a:lnTo>
                  <a:pt x="17029" y="9639"/>
                </a:lnTo>
                <a:lnTo>
                  <a:pt x="17027" y="9634"/>
                </a:lnTo>
                <a:lnTo>
                  <a:pt x="17025" y="9631"/>
                </a:lnTo>
                <a:lnTo>
                  <a:pt x="17021" y="9628"/>
                </a:lnTo>
                <a:lnTo>
                  <a:pt x="17017" y="9624"/>
                </a:lnTo>
                <a:lnTo>
                  <a:pt x="17012" y="9622"/>
                </a:lnTo>
                <a:lnTo>
                  <a:pt x="17006" y="9620"/>
                </a:lnTo>
                <a:lnTo>
                  <a:pt x="16990" y="9616"/>
                </a:lnTo>
                <a:lnTo>
                  <a:pt x="16971" y="9614"/>
                </a:lnTo>
                <a:lnTo>
                  <a:pt x="15599" y="9456"/>
                </a:lnTo>
                <a:lnTo>
                  <a:pt x="15649" y="9018"/>
                </a:lnTo>
                <a:lnTo>
                  <a:pt x="15650" y="8997"/>
                </a:lnTo>
                <a:lnTo>
                  <a:pt x="15650" y="8981"/>
                </a:lnTo>
                <a:lnTo>
                  <a:pt x="15650" y="8975"/>
                </a:lnTo>
                <a:lnTo>
                  <a:pt x="15649" y="8969"/>
                </a:lnTo>
                <a:lnTo>
                  <a:pt x="15647" y="8965"/>
                </a:lnTo>
                <a:lnTo>
                  <a:pt x="15645" y="8961"/>
                </a:lnTo>
                <a:lnTo>
                  <a:pt x="15642" y="8958"/>
                </a:lnTo>
                <a:lnTo>
                  <a:pt x="15639" y="8956"/>
                </a:lnTo>
                <a:lnTo>
                  <a:pt x="15633" y="8953"/>
                </a:lnTo>
                <a:lnTo>
                  <a:pt x="15628" y="8951"/>
                </a:lnTo>
                <a:lnTo>
                  <a:pt x="15613" y="8947"/>
                </a:lnTo>
                <a:lnTo>
                  <a:pt x="15594" y="8945"/>
                </a:lnTo>
                <a:lnTo>
                  <a:pt x="15422" y="8924"/>
                </a:lnTo>
                <a:lnTo>
                  <a:pt x="15403" y="8923"/>
                </a:lnTo>
                <a:lnTo>
                  <a:pt x="15387" y="8923"/>
                </a:lnTo>
                <a:lnTo>
                  <a:pt x="15380" y="8924"/>
                </a:lnTo>
                <a:lnTo>
                  <a:pt x="15375" y="8926"/>
                </a:lnTo>
                <a:lnTo>
                  <a:pt x="15371" y="8928"/>
                </a:lnTo>
                <a:lnTo>
                  <a:pt x="15366" y="8930"/>
                </a:lnTo>
                <a:lnTo>
                  <a:pt x="15363" y="8933"/>
                </a:lnTo>
                <a:lnTo>
                  <a:pt x="15360" y="8937"/>
                </a:lnTo>
                <a:lnTo>
                  <a:pt x="15358" y="8942"/>
                </a:lnTo>
                <a:lnTo>
                  <a:pt x="15356" y="8948"/>
                </a:lnTo>
                <a:lnTo>
                  <a:pt x="15352" y="8963"/>
                </a:lnTo>
                <a:lnTo>
                  <a:pt x="15349" y="8982"/>
                </a:lnTo>
                <a:lnTo>
                  <a:pt x="15210" y="10198"/>
                </a:lnTo>
                <a:close/>
                <a:moveTo>
                  <a:pt x="6125" y="2219"/>
                </a:moveTo>
                <a:lnTo>
                  <a:pt x="6132" y="2237"/>
                </a:lnTo>
                <a:lnTo>
                  <a:pt x="6139" y="2252"/>
                </a:lnTo>
                <a:lnTo>
                  <a:pt x="6142" y="2257"/>
                </a:lnTo>
                <a:lnTo>
                  <a:pt x="6146" y="2262"/>
                </a:lnTo>
                <a:lnTo>
                  <a:pt x="6149" y="2265"/>
                </a:lnTo>
                <a:lnTo>
                  <a:pt x="6154" y="2268"/>
                </a:lnTo>
                <a:lnTo>
                  <a:pt x="6158" y="2269"/>
                </a:lnTo>
                <a:lnTo>
                  <a:pt x="6163" y="2270"/>
                </a:lnTo>
                <a:lnTo>
                  <a:pt x="6169" y="2271"/>
                </a:lnTo>
                <a:lnTo>
                  <a:pt x="6176" y="2270"/>
                </a:lnTo>
                <a:lnTo>
                  <a:pt x="6191" y="2267"/>
                </a:lnTo>
                <a:lnTo>
                  <a:pt x="6212" y="2262"/>
                </a:lnTo>
                <a:lnTo>
                  <a:pt x="6423" y="2190"/>
                </a:lnTo>
                <a:lnTo>
                  <a:pt x="6440" y="2183"/>
                </a:lnTo>
                <a:lnTo>
                  <a:pt x="6454" y="2176"/>
                </a:lnTo>
                <a:lnTo>
                  <a:pt x="6460" y="2173"/>
                </a:lnTo>
                <a:lnTo>
                  <a:pt x="6464" y="2168"/>
                </a:lnTo>
                <a:lnTo>
                  <a:pt x="6468" y="2164"/>
                </a:lnTo>
                <a:lnTo>
                  <a:pt x="6470" y="2160"/>
                </a:lnTo>
                <a:lnTo>
                  <a:pt x="6472" y="2156"/>
                </a:lnTo>
                <a:lnTo>
                  <a:pt x="6473" y="2150"/>
                </a:lnTo>
                <a:lnTo>
                  <a:pt x="6473" y="2144"/>
                </a:lnTo>
                <a:lnTo>
                  <a:pt x="6473" y="2137"/>
                </a:lnTo>
                <a:lnTo>
                  <a:pt x="6470" y="2122"/>
                </a:lnTo>
                <a:lnTo>
                  <a:pt x="6464" y="2104"/>
                </a:lnTo>
                <a:lnTo>
                  <a:pt x="5921" y="501"/>
                </a:lnTo>
                <a:lnTo>
                  <a:pt x="5915" y="482"/>
                </a:lnTo>
                <a:lnTo>
                  <a:pt x="5907" y="468"/>
                </a:lnTo>
                <a:lnTo>
                  <a:pt x="5904" y="463"/>
                </a:lnTo>
                <a:lnTo>
                  <a:pt x="5900" y="459"/>
                </a:lnTo>
                <a:lnTo>
                  <a:pt x="5895" y="456"/>
                </a:lnTo>
                <a:lnTo>
                  <a:pt x="5891" y="452"/>
                </a:lnTo>
                <a:lnTo>
                  <a:pt x="5887" y="451"/>
                </a:lnTo>
                <a:lnTo>
                  <a:pt x="5881" y="450"/>
                </a:lnTo>
                <a:lnTo>
                  <a:pt x="5876" y="449"/>
                </a:lnTo>
                <a:lnTo>
                  <a:pt x="5869" y="450"/>
                </a:lnTo>
                <a:lnTo>
                  <a:pt x="5854" y="452"/>
                </a:lnTo>
                <a:lnTo>
                  <a:pt x="5835" y="458"/>
                </a:lnTo>
                <a:lnTo>
                  <a:pt x="5624" y="530"/>
                </a:lnTo>
                <a:lnTo>
                  <a:pt x="5605" y="537"/>
                </a:lnTo>
                <a:lnTo>
                  <a:pt x="5590" y="545"/>
                </a:lnTo>
                <a:lnTo>
                  <a:pt x="5584" y="548"/>
                </a:lnTo>
                <a:lnTo>
                  <a:pt x="5580" y="551"/>
                </a:lnTo>
                <a:lnTo>
                  <a:pt x="5577" y="555"/>
                </a:lnTo>
                <a:lnTo>
                  <a:pt x="5575" y="560"/>
                </a:lnTo>
                <a:lnTo>
                  <a:pt x="5573" y="564"/>
                </a:lnTo>
                <a:lnTo>
                  <a:pt x="5572" y="569"/>
                </a:lnTo>
                <a:lnTo>
                  <a:pt x="5572" y="575"/>
                </a:lnTo>
                <a:lnTo>
                  <a:pt x="5573" y="581"/>
                </a:lnTo>
                <a:lnTo>
                  <a:pt x="5576" y="597"/>
                </a:lnTo>
                <a:lnTo>
                  <a:pt x="5581" y="615"/>
                </a:lnTo>
                <a:lnTo>
                  <a:pt x="6125" y="2219"/>
                </a:lnTo>
                <a:close/>
                <a:moveTo>
                  <a:pt x="8043" y="0"/>
                </a:moveTo>
                <a:lnTo>
                  <a:pt x="8022" y="0"/>
                </a:lnTo>
                <a:lnTo>
                  <a:pt x="8006" y="2"/>
                </a:lnTo>
                <a:lnTo>
                  <a:pt x="7998" y="3"/>
                </a:lnTo>
                <a:lnTo>
                  <a:pt x="7993" y="5"/>
                </a:lnTo>
                <a:lnTo>
                  <a:pt x="7988" y="8"/>
                </a:lnTo>
                <a:lnTo>
                  <a:pt x="7984" y="11"/>
                </a:lnTo>
                <a:lnTo>
                  <a:pt x="7981" y="15"/>
                </a:lnTo>
                <a:lnTo>
                  <a:pt x="7978" y="19"/>
                </a:lnTo>
                <a:lnTo>
                  <a:pt x="7976" y="25"/>
                </a:lnTo>
                <a:lnTo>
                  <a:pt x="7974" y="31"/>
                </a:lnTo>
                <a:lnTo>
                  <a:pt x="7972" y="48"/>
                </a:lnTo>
                <a:lnTo>
                  <a:pt x="7970" y="69"/>
                </a:lnTo>
                <a:lnTo>
                  <a:pt x="7965" y="249"/>
                </a:lnTo>
                <a:lnTo>
                  <a:pt x="7965" y="269"/>
                </a:lnTo>
                <a:lnTo>
                  <a:pt x="7967" y="285"/>
                </a:lnTo>
                <a:lnTo>
                  <a:pt x="7968" y="292"/>
                </a:lnTo>
                <a:lnTo>
                  <a:pt x="7970" y="298"/>
                </a:lnTo>
                <a:lnTo>
                  <a:pt x="7973" y="302"/>
                </a:lnTo>
                <a:lnTo>
                  <a:pt x="7976" y="305"/>
                </a:lnTo>
                <a:lnTo>
                  <a:pt x="7979" y="309"/>
                </a:lnTo>
                <a:lnTo>
                  <a:pt x="7984" y="311"/>
                </a:lnTo>
                <a:lnTo>
                  <a:pt x="7990" y="313"/>
                </a:lnTo>
                <a:lnTo>
                  <a:pt x="7996" y="315"/>
                </a:lnTo>
                <a:lnTo>
                  <a:pt x="8013" y="317"/>
                </a:lnTo>
                <a:lnTo>
                  <a:pt x="8034" y="318"/>
                </a:lnTo>
                <a:lnTo>
                  <a:pt x="8859" y="341"/>
                </a:lnTo>
                <a:lnTo>
                  <a:pt x="7946" y="1512"/>
                </a:lnTo>
                <a:lnTo>
                  <a:pt x="7938" y="1523"/>
                </a:lnTo>
                <a:lnTo>
                  <a:pt x="7933" y="1534"/>
                </a:lnTo>
                <a:lnTo>
                  <a:pt x="7928" y="1545"/>
                </a:lnTo>
                <a:lnTo>
                  <a:pt x="7923" y="1554"/>
                </a:lnTo>
                <a:lnTo>
                  <a:pt x="7920" y="1565"/>
                </a:lnTo>
                <a:lnTo>
                  <a:pt x="7918" y="1577"/>
                </a:lnTo>
                <a:lnTo>
                  <a:pt x="7916" y="1587"/>
                </a:lnTo>
                <a:lnTo>
                  <a:pt x="7916" y="1599"/>
                </a:lnTo>
                <a:lnTo>
                  <a:pt x="7911" y="1756"/>
                </a:lnTo>
                <a:lnTo>
                  <a:pt x="7911" y="1776"/>
                </a:lnTo>
                <a:lnTo>
                  <a:pt x="7913" y="1793"/>
                </a:lnTo>
                <a:lnTo>
                  <a:pt x="7915" y="1800"/>
                </a:lnTo>
                <a:lnTo>
                  <a:pt x="7917" y="1805"/>
                </a:lnTo>
                <a:lnTo>
                  <a:pt x="7919" y="1810"/>
                </a:lnTo>
                <a:lnTo>
                  <a:pt x="7922" y="1814"/>
                </a:lnTo>
                <a:lnTo>
                  <a:pt x="7925" y="1817"/>
                </a:lnTo>
                <a:lnTo>
                  <a:pt x="7930" y="1820"/>
                </a:lnTo>
                <a:lnTo>
                  <a:pt x="7936" y="1822"/>
                </a:lnTo>
                <a:lnTo>
                  <a:pt x="7943" y="1824"/>
                </a:lnTo>
                <a:lnTo>
                  <a:pt x="7959" y="1826"/>
                </a:lnTo>
                <a:lnTo>
                  <a:pt x="7980" y="1829"/>
                </a:lnTo>
                <a:lnTo>
                  <a:pt x="9202" y="1861"/>
                </a:lnTo>
                <a:lnTo>
                  <a:pt x="9222" y="1861"/>
                </a:lnTo>
                <a:lnTo>
                  <a:pt x="9240" y="1860"/>
                </a:lnTo>
                <a:lnTo>
                  <a:pt x="9246" y="1858"/>
                </a:lnTo>
                <a:lnTo>
                  <a:pt x="9252" y="1856"/>
                </a:lnTo>
                <a:lnTo>
                  <a:pt x="9257" y="1853"/>
                </a:lnTo>
                <a:lnTo>
                  <a:pt x="9261" y="1851"/>
                </a:lnTo>
                <a:lnTo>
                  <a:pt x="9264" y="1847"/>
                </a:lnTo>
                <a:lnTo>
                  <a:pt x="9266" y="1843"/>
                </a:lnTo>
                <a:lnTo>
                  <a:pt x="9268" y="1836"/>
                </a:lnTo>
                <a:lnTo>
                  <a:pt x="9271" y="1830"/>
                </a:lnTo>
                <a:lnTo>
                  <a:pt x="9274" y="1814"/>
                </a:lnTo>
                <a:lnTo>
                  <a:pt x="9275" y="1793"/>
                </a:lnTo>
                <a:lnTo>
                  <a:pt x="9279" y="1613"/>
                </a:lnTo>
                <a:lnTo>
                  <a:pt x="9279" y="1594"/>
                </a:lnTo>
                <a:lnTo>
                  <a:pt x="9277" y="1578"/>
                </a:lnTo>
                <a:lnTo>
                  <a:pt x="9275" y="1571"/>
                </a:lnTo>
                <a:lnTo>
                  <a:pt x="9273" y="1565"/>
                </a:lnTo>
                <a:lnTo>
                  <a:pt x="9270" y="1561"/>
                </a:lnTo>
                <a:lnTo>
                  <a:pt x="9266" y="1556"/>
                </a:lnTo>
                <a:lnTo>
                  <a:pt x="9263" y="1552"/>
                </a:lnTo>
                <a:lnTo>
                  <a:pt x="9258" y="1549"/>
                </a:lnTo>
                <a:lnTo>
                  <a:pt x="9252" y="1547"/>
                </a:lnTo>
                <a:lnTo>
                  <a:pt x="9246" y="1545"/>
                </a:lnTo>
                <a:lnTo>
                  <a:pt x="9230" y="1541"/>
                </a:lnTo>
                <a:lnTo>
                  <a:pt x="9211" y="1540"/>
                </a:lnTo>
                <a:lnTo>
                  <a:pt x="8358" y="1517"/>
                </a:lnTo>
                <a:lnTo>
                  <a:pt x="9270" y="347"/>
                </a:lnTo>
                <a:lnTo>
                  <a:pt x="9277" y="337"/>
                </a:lnTo>
                <a:lnTo>
                  <a:pt x="9283" y="326"/>
                </a:lnTo>
                <a:lnTo>
                  <a:pt x="9289" y="315"/>
                </a:lnTo>
                <a:lnTo>
                  <a:pt x="9294" y="304"/>
                </a:lnTo>
                <a:lnTo>
                  <a:pt x="9297" y="294"/>
                </a:lnTo>
                <a:lnTo>
                  <a:pt x="9301" y="283"/>
                </a:lnTo>
                <a:lnTo>
                  <a:pt x="9302" y="272"/>
                </a:lnTo>
                <a:lnTo>
                  <a:pt x="9303" y="262"/>
                </a:lnTo>
                <a:lnTo>
                  <a:pt x="9307" y="105"/>
                </a:lnTo>
                <a:lnTo>
                  <a:pt x="9307" y="85"/>
                </a:lnTo>
                <a:lnTo>
                  <a:pt x="9305" y="68"/>
                </a:lnTo>
                <a:lnTo>
                  <a:pt x="9304" y="61"/>
                </a:lnTo>
                <a:lnTo>
                  <a:pt x="9302" y="56"/>
                </a:lnTo>
                <a:lnTo>
                  <a:pt x="9300" y="50"/>
                </a:lnTo>
                <a:lnTo>
                  <a:pt x="9296" y="46"/>
                </a:lnTo>
                <a:lnTo>
                  <a:pt x="9293" y="43"/>
                </a:lnTo>
                <a:lnTo>
                  <a:pt x="9288" y="41"/>
                </a:lnTo>
                <a:lnTo>
                  <a:pt x="9282" y="39"/>
                </a:lnTo>
                <a:lnTo>
                  <a:pt x="9276" y="36"/>
                </a:lnTo>
                <a:lnTo>
                  <a:pt x="9259" y="34"/>
                </a:lnTo>
                <a:lnTo>
                  <a:pt x="9238" y="32"/>
                </a:lnTo>
                <a:lnTo>
                  <a:pt x="8043" y="0"/>
                </a:lnTo>
                <a:close/>
                <a:moveTo>
                  <a:pt x="12290" y="937"/>
                </a:moveTo>
                <a:lnTo>
                  <a:pt x="12291" y="919"/>
                </a:lnTo>
                <a:lnTo>
                  <a:pt x="12290" y="904"/>
                </a:lnTo>
                <a:lnTo>
                  <a:pt x="12289" y="897"/>
                </a:lnTo>
                <a:lnTo>
                  <a:pt x="12287" y="891"/>
                </a:lnTo>
                <a:lnTo>
                  <a:pt x="12285" y="885"/>
                </a:lnTo>
                <a:lnTo>
                  <a:pt x="12282" y="881"/>
                </a:lnTo>
                <a:lnTo>
                  <a:pt x="12278" y="876"/>
                </a:lnTo>
                <a:lnTo>
                  <a:pt x="12273" y="871"/>
                </a:lnTo>
                <a:lnTo>
                  <a:pt x="12268" y="866"/>
                </a:lnTo>
                <a:lnTo>
                  <a:pt x="12261" y="862"/>
                </a:lnTo>
                <a:lnTo>
                  <a:pt x="12246" y="852"/>
                </a:lnTo>
                <a:lnTo>
                  <a:pt x="12227" y="842"/>
                </a:lnTo>
                <a:lnTo>
                  <a:pt x="12038" y="758"/>
                </a:lnTo>
                <a:lnTo>
                  <a:pt x="12018" y="749"/>
                </a:lnTo>
                <a:lnTo>
                  <a:pt x="12001" y="744"/>
                </a:lnTo>
                <a:lnTo>
                  <a:pt x="11993" y="742"/>
                </a:lnTo>
                <a:lnTo>
                  <a:pt x="11986" y="741"/>
                </a:lnTo>
                <a:lnTo>
                  <a:pt x="11979" y="741"/>
                </a:lnTo>
                <a:lnTo>
                  <a:pt x="11973" y="742"/>
                </a:lnTo>
                <a:lnTo>
                  <a:pt x="11967" y="743"/>
                </a:lnTo>
                <a:lnTo>
                  <a:pt x="11962" y="745"/>
                </a:lnTo>
                <a:lnTo>
                  <a:pt x="11956" y="748"/>
                </a:lnTo>
                <a:lnTo>
                  <a:pt x="11950" y="751"/>
                </a:lnTo>
                <a:lnTo>
                  <a:pt x="11937" y="762"/>
                </a:lnTo>
                <a:lnTo>
                  <a:pt x="11924" y="776"/>
                </a:lnTo>
                <a:lnTo>
                  <a:pt x="10633" y="2070"/>
                </a:lnTo>
                <a:lnTo>
                  <a:pt x="10621" y="2083"/>
                </a:lnTo>
                <a:lnTo>
                  <a:pt x="10614" y="2092"/>
                </a:lnTo>
                <a:lnTo>
                  <a:pt x="10610" y="2098"/>
                </a:lnTo>
                <a:lnTo>
                  <a:pt x="10609" y="2101"/>
                </a:lnTo>
                <a:lnTo>
                  <a:pt x="10608" y="2105"/>
                </a:lnTo>
                <a:lnTo>
                  <a:pt x="10608" y="2108"/>
                </a:lnTo>
                <a:lnTo>
                  <a:pt x="10609" y="2111"/>
                </a:lnTo>
                <a:lnTo>
                  <a:pt x="10612" y="2114"/>
                </a:lnTo>
                <a:lnTo>
                  <a:pt x="10614" y="2117"/>
                </a:lnTo>
                <a:lnTo>
                  <a:pt x="10618" y="2120"/>
                </a:lnTo>
                <a:lnTo>
                  <a:pt x="10629" y="2127"/>
                </a:lnTo>
                <a:lnTo>
                  <a:pt x="10643" y="2134"/>
                </a:lnTo>
                <a:lnTo>
                  <a:pt x="10811" y="2210"/>
                </a:lnTo>
                <a:lnTo>
                  <a:pt x="10831" y="2219"/>
                </a:lnTo>
                <a:lnTo>
                  <a:pt x="10848" y="2226"/>
                </a:lnTo>
                <a:lnTo>
                  <a:pt x="10865" y="2232"/>
                </a:lnTo>
                <a:lnTo>
                  <a:pt x="10880" y="2237"/>
                </a:lnTo>
                <a:lnTo>
                  <a:pt x="10892" y="2240"/>
                </a:lnTo>
                <a:lnTo>
                  <a:pt x="10905" y="2243"/>
                </a:lnTo>
                <a:lnTo>
                  <a:pt x="10916" y="2245"/>
                </a:lnTo>
                <a:lnTo>
                  <a:pt x="10926" y="2245"/>
                </a:lnTo>
                <a:lnTo>
                  <a:pt x="10933" y="2243"/>
                </a:lnTo>
                <a:lnTo>
                  <a:pt x="10941" y="2241"/>
                </a:lnTo>
                <a:lnTo>
                  <a:pt x="10948" y="2238"/>
                </a:lnTo>
                <a:lnTo>
                  <a:pt x="10956" y="2235"/>
                </a:lnTo>
                <a:lnTo>
                  <a:pt x="10963" y="2230"/>
                </a:lnTo>
                <a:lnTo>
                  <a:pt x="10971" y="2224"/>
                </a:lnTo>
                <a:lnTo>
                  <a:pt x="10978" y="2217"/>
                </a:lnTo>
                <a:lnTo>
                  <a:pt x="10987" y="2209"/>
                </a:lnTo>
                <a:lnTo>
                  <a:pt x="11188" y="1994"/>
                </a:lnTo>
                <a:lnTo>
                  <a:pt x="11844" y="2291"/>
                </a:lnTo>
                <a:lnTo>
                  <a:pt x="11841" y="2325"/>
                </a:lnTo>
                <a:lnTo>
                  <a:pt x="11836" y="2362"/>
                </a:lnTo>
                <a:lnTo>
                  <a:pt x="11830" y="2401"/>
                </a:lnTo>
                <a:lnTo>
                  <a:pt x="11826" y="2440"/>
                </a:lnTo>
                <a:lnTo>
                  <a:pt x="11821" y="2479"/>
                </a:lnTo>
                <a:lnTo>
                  <a:pt x="11817" y="2517"/>
                </a:lnTo>
                <a:lnTo>
                  <a:pt x="11814" y="2552"/>
                </a:lnTo>
                <a:lnTo>
                  <a:pt x="11813" y="2584"/>
                </a:lnTo>
                <a:lnTo>
                  <a:pt x="11812" y="2595"/>
                </a:lnTo>
                <a:lnTo>
                  <a:pt x="11812" y="2605"/>
                </a:lnTo>
                <a:lnTo>
                  <a:pt x="11812" y="2614"/>
                </a:lnTo>
                <a:lnTo>
                  <a:pt x="11813" y="2623"/>
                </a:lnTo>
                <a:lnTo>
                  <a:pt x="11815" y="2630"/>
                </a:lnTo>
                <a:lnTo>
                  <a:pt x="11817" y="2638"/>
                </a:lnTo>
                <a:lnTo>
                  <a:pt x="11822" y="2644"/>
                </a:lnTo>
                <a:lnTo>
                  <a:pt x="11826" y="2651"/>
                </a:lnTo>
                <a:lnTo>
                  <a:pt x="11833" y="2659"/>
                </a:lnTo>
                <a:lnTo>
                  <a:pt x="11842" y="2667"/>
                </a:lnTo>
                <a:lnTo>
                  <a:pt x="11852" y="2674"/>
                </a:lnTo>
                <a:lnTo>
                  <a:pt x="11865" y="2682"/>
                </a:lnTo>
                <a:lnTo>
                  <a:pt x="11879" y="2690"/>
                </a:lnTo>
                <a:lnTo>
                  <a:pt x="11894" y="2699"/>
                </a:lnTo>
                <a:lnTo>
                  <a:pt x="11911" y="2708"/>
                </a:lnTo>
                <a:lnTo>
                  <a:pt x="11930" y="2716"/>
                </a:lnTo>
                <a:lnTo>
                  <a:pt x="12114" y="2800"/>
                </a:lnTo>
                <a:lnTo>
                  <a:pt x="12129" y="2805"/>
                </a:lnTo>
                <a:lnTo>
                  <a:pt x="12141" y="2808"/>
                </a:lnTo>
                <a:lnTo>
                  <a:pt x="12145" y="2809"/>
                </a:lnTo>
                <a:lnTo>
                  <a:pt x="12150" y="2809"/>
                </a:lnTo>
                <a:lnTo>
                  <a:pt x="12153" y="2809"/>
                </a:lnTo>
                <a:lnTo>
                  <a:pt x="12156" y="2808"/>
                </a:lnTo>
                <a:lnTo>
                  <a:pt x="12158" y="2806"/>
                </a:lnTo>
                <a:lnTo>
                  <a:pt x="12160" y="2803"/>
                </a:lnTo>
                <a:lnTo>
                  <a:pt x="12163" y="2799"/>
                </a:lnTo>
                <a:lnTo>
                  <a:pt x="12165" y="2794"/>
                </a:lnTo>
                <a:lnTo>
                  <a:pt x="12167" y="2782"/>
                </a:lnTo>
                <a:lnTo>
                  <a:pt x="12169" y="2764"/>
                </a:lnTo>
                <a:lnTo>
                  <a:pt x="12290" y="937"/>
                </a:lnTo>
                <a:close/>
                <a:moveTo>
                  <a:pt x="11829" y="1982"/>
                </a:moveTo>
                <a:lnTo>
                  <a:pt x="11382" y="1779"/>
                </a:lnTo>
                <a:lnTo>
                  <a:pt x="11964" y="1165"/>
                </a:lnTo>
                <a:lnTo>
                  <a:pt x="11880" y="2004"/>
                </a:lnTo>
                <a:lnTo>
                  <a:pt x="11829" y="1982"/>
                </a:lnTo>
                <a:close/>
                <a:moveTo>
                  <a:pt x="13230" y="3647"/>
                </a:moveTo>
                <a:lnTo>
                  <a:pt x="13216" y="3662"/>
                </a:lnTo>
                <a:lnTo>
                  <a:pt x="13208" y="3674"/>
                </a:lnTo>
                <a:lnTo>
                  <a:pt x="13204" y="3680"/>
                </a:lnTo>
                <a:lnTo>
                  <a:pt x="13201" y="3685"/>
                </a:lnTo>
                <a:lnTo>
                  <a:pt x="13200" y="3690"/>
                </a:lnTo>
                <a:lnTo>
                  <a:pt x="13199" y="3695"/>
                </a:lnTo>
                <a:lnTo>
                  <a:pt x="13200" y="3700"/>
                </a:lnTo>
                <a:lnTo>
                  <a:pt x="13201" y="3704"/>
                </a:lnTo>
                <a:lnTo>
                  <a:pt x="13204" y="3710"/>
                </a:lnTo>
                <a:lnTo>
                  <a:pt x="13208" y="3716"/>
                </a:lnTo>
                <a:lnTo>
                  <a:pt x="13217" y="3728"/>
                </a:lnTo>
                <a:lnTo>
                  <a:pt x="13232" y="3743"/>
                </a:lnTo>
                <a:lnTo>
                  <a:pt x="13393" y="3897"/>
                </a:lnTo>
                <a:lnTo>
                  <a:pt x="13408" y="3910"/>
                </a:lnTo>
                <a:lnTo>
                  <a:pt x="13421" y="3919"/>
                </a:lnTo>
                <a:lnTo>
                  <a:pt x="13426" y="3922"/>
                </a:lnTo>
                <a:lnTo>
                  <a:pt x="13432" y="3924"/>
                </a:lnTo>
                <a:lnTo>
                  <a:pt x="13437" y="3925"/>
                </a:lnTo>
                <a:lnTo>
                  <a:pt x="13442" y="3925"/>
                </a:lnTo>
                <a:lnTo>
                  <a:pt x="13447" y="3925"/>
                </a:lnTo>
                <a:lnTo>
                  <a:pt x="13452" y="3924"/>
                </a:lnTo>
                <a:lnTo>
                  <a:pt x="13457" y="3921"/>
                </a:lnTo>
                <a:lnTo>
                  <a:pt x="13463" y="3918"/>
                </a:lnTo>
                <a:lnTo>
                  <a:pt x="13476" y="3908"/>
                </a:lnTo>
                <a:lnTo>
                  <a:pt x="13490" y="3895"/>
                </a:lnTo>
                <a:lnTo>
                  <a:pt x="14659" y="2671"/>
                </a:lnTo>
                <a:lnTo>
                  <a:pt x="14672" y="2656"/>
                </a:lnTo>
                <a:lnTo>
                  <a:pt x="14680" y="2643"/>
                </a:lnTo>
                <a:lnTo>
                  <a:pt x="14684" y="2638"/>
                </a:lnTo>
                <a:lnTo>
                  <a:pt x="14686" y="2633"/>
                </a:lnTo>
                <a:lnTo>
                  <a:pt x="14687" y="2627"/>
                </a:lnTo>
                <a:lnTo>
                  <a:pt x="14688" y="2622"/>
                </a:lnTo>
                <a:lnTo>
                  <a:pt x="14687" y="2618"/>
                </a:lnTo>
                <a:lnTo>
                  <a:pt x="14686" y="2612"/>
                </a:lnTo>
                <a:lnTo>
                  <a:pt x="14683" y="2607"/>
                </a:lnTo>
                <a:lnTo>
                  <a:pt x="14679" y="2600"/>
                </a:lnTo>
                <a:lnTo>
                  <a:pt x="14670" y="2589"/>
                </a:lnTo>
                <a:lnTo>
                  <a:pt x="14657" y="2575"/>
                </a:lnTo>
                <a:lnTo>
                  <a:pt x="14495" y="2420"/>
                </a:lnTo>
                <a:lnTo>
                  <a:pt x="14480" y="2407"/>
                </a:lnTo>
                <a:lnTo>
                  <a:pt x="14467" y="2398"/>
                </a:lnTo>
                <a:lnTo>
                  <a:pt x="14461" y="2395"/>
                </a:lnTo>
                <a:lnTo>
                  <a:pt x="14455" y="2392"/>
                </a:lnTo>
                <a:lnTo>
                  <a:pt x="14450" y="2390"/>
                </a:lnTo>
                <a:lnTo>
                  <a:pt x="14446" y="2390"/>
                </a:lnTo>
                <a:lnTo>
                  <a:pt x="14441" y="2391"/>
                </a:lnTo>
                <a:lnTo>
                  <a:pt x="14436" y="2392"/>
                </a:lnTo>
                <a:lnTo>
                  <a:pt x="14431" y="2396"/>
                </a:lnTo>
                <a:lnTo>
                  <a:pt x="14425" y="2399"/>
                </a:lnTo>
                <a:lnTo>
                  <a:pt x="14413" y="2409"/>
                </a:lnTo>
                <a:lnTo>
                  <a:pt x="14400" y="2422"/>
                </a:lnTo>
                <a:lnTo>
                  <a:pt x="13230" y="3647"/>
                </a:lnTo>
                <a:close/>
              </a:path>
            </a:pathLst>
          </a:custGeom>
          <a:solidFill>
            <a:srgbClr val="121C4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标题 1"/>
          <p:cNvSpPr>
            <a:spLocks noGrp="1"/>
          </p:cNvSpPr>
          <p:nvPr>
            <p:ph type="title" hasCustomPrompt="1"/>
          </p:nvPr>
        </p:nvSpPr>
        <p:spPr>
          <a:xfrm>
            <a:off x="3189288" y="2512853"/>
            <a:ext cx="2797811" cy="1325563"/>
          </a:xfrm>
        </p:spPr>
        <p:txBody>
          <a:bodyPr/>
          <a:lstStyle>
            <a:lvl1pPr algn="r">
              <a:defRPr>
                <a:solidFill>
                  <a:srgbClr val="E5404C"/>
                </a:solidFill>
              </a:defRPr>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2018-3-26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
        <p:nvSpPr>
          <p:cNvPr id="12" name="内容占位符 11"/>
          <p:cNvSpPr>
            <a:spLocks noGrp="1"/>
          </p:cNvSpPr>
          <p:nvPr>
            <p:ph sz="quarter" idx="13" hasCustomPrompt="1"/>
          </p:nvPr>
        </p:nvSpPr>
        <p:spPr>
          <a:xfrm>
            <a:off x="6013450" y="2512853"/>
            <a:ext cx="2989264" cy="1325563"/>
          </a:xfrm>
        </p:spPr>
        <p:txBody>
          <a:bodyPr anchor="ctr">
            <a:normAutofit/>
          </a:bodyPr>
          <a:lstStyle>
            <a:lvl1pPr marL="0" indent="0">
              <a:buNone/>
              <a:defRPr sz="4000">
                <a:solidFill>
                  <a:srgbClr val="E5404C"/>
                </a:solidFill>
              </a:defRPr>
            </a:lvl1pPr>
          </a:lstStyle>
          <a:p>
            <a:pPr lvl="0"/>
            <a:r>
              <a:rPr lang="zh-CN" altLang="en-US" dirty="0" smtClean="0"/>
              <a:t>编辑文本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1"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par>
                                <p:cTn id="15" presetID="55" presetClass="entr"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bldLvl="0" animBg="1"/>
      <p:bldP spid="7" grpId="0" animBg="1"/>
      <p:bldP spid="7" grpId="1" bldLvl="0" animBg="1"/>
      <p:bldP spid="8" grpId="0" animBg="1"/>
      <p:bldP spid="8" grpId="1" bldLvl="0" animBg="1"/>
      <p:bldP spid="10"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FD9D74-47D9-4702-A33C-335B63B48DBF}" type="datetimeFigureOut">
              <a:rPr lang="zh-CN" altLang="en-US" smtClean="0"/>
              <a:pPr/>
              <a:t>2018-3-26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2018-3-26</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029370" y="365125"/>
            <a:ext cx="1324429" cy="5811838"/>
          </a:xfrm>
        </p:spPr>
        <p:txBody>
          <a:bodyPr vert="eaVert">
            <a:normAutofit/>
          </a:bodyPr>
          <a:lstStyle>
            <a:lvl1pPr>
              <a:defRPr sz="36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838199" y="365125"/>
            <a:ext cx="8987971"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9EFD9D74-47D9-4702-A33C-335B63B48DBF}" type="datetimeFigureOut">
              <a:rPr lang="zh-CN" altLang="en-US" smtClean="0"/>
              <a:pPr/>
              <a:t>2018-3-26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EFDE"/>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82F288E0-7875-42C4-84C8-98DBBD3BF4D2}" type="datetimeFigureOut">
              <a:rPr lang="zh-CN" altLang="en-US" smtClean="0"/>
              <a:pPr/>
              <a:t>2018-3-26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
        <p:nvSpPr>
          <p:cNvPr id="7"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2.xml"/><Relationship Id="rId7"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hyperlink" Target="http://dcn-edu.com/f/52ENdG" TargetMode="Externa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hyperlink" Target="http://www.dcn-edu.com" TargetMode="External"/><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a:xfrm>
            <a:off x="394335" y="3456305"/>
            <a:ext cx="5720715" cy="2387600"/>
          </a:xfrm>
        </p:spPr>
        <p:txBody>
          <a:bodyPr/>
          <a:lstStyle/>
          <a:p>
            <a:r>
              <a:rPr lang="zh-CN" altLang="en-US" dirty="0" smtClean="0"/>
              <a:t>麦考瑞大学</a:t>
            </a:r>
            <a:br>
              <a:rPr lang="zh-CN" altLang="en-US" dirty="0" smtClean="0"/>
            </a:br>
            <a:r>
              <a:rPr lang="zh-CN" altLang="en-US" dirty="0" smtClean="0"/>
              <a:t>短期访学项目简介</a:t>
            </a:r>
          </a:p>
        </p:txBody>
      </p:sp>
      <p:pic>
        <p:nvPicPr>
          <p:cNvPr id="2" name="图片 1" descr="麦考瑞logo"/>
          <p:cNvPicPr>
            <a:picLocks noChangeAspect="1"/>
          </p:cNvPicPr>
          <p:nvPr/>
        </p:nvPicPr>
        <p:blipFill>
          <a:blip r:embed="rId3" cstate="print"/>
          <a:stretch>
            <a:fillRect/>
          </a:stretch>
        </p:blipFill>
        <p:spPr>
          <a:xfrm>
            <a:off x="1892300" y="1015365"/>
            <a:ext cx="2325370" cy="2325370"/>
          </a:xfrm>
          <a:prstGeom prst="rect">
            <a:avLst/>
          </a:prstGeom>
        </p:spPr>
      </p:pic>
      <p:pic>
        <p:nvPicPr>
          <p:cNvPr id="4" name="图片 3" descr="DCN02"/>
          <p:cNvPicPr>
            <a:picLocks noChangeAspect="1"/>
          </p:cNvPicPr>
          <p:nvPr/>
        </p:nvPicPr>
        <p:blipFill>
          <a:blip r:embed="rId4" cstate="print"/>
          <a:stretch>
            <a:fillRect/>
          </a:stretch>
        </p:blipFill>
        <p:spPr>
          <a:xfrm>
            <a:off x="11118215" y="-5715"/>
            <a:ext cx="1083310" cy="816610"/>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1052"/>
          <p:cNvSpPr>
            <a:spLocks noChangeArrowheads="1"/>
          </p:cNvSpPr>
          <p:nvPr/>
        </p:nvSpPr>
        <p:spPr bwMode="auto">
          <a:xfrm>
            <a:off x="260985" y="4066540"/>
            <a:ext cx="5617845" cy="2556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sz="1600" b="1" dirty="0">
                <a:solidFill>
                  <a:schemeClr val="tx1"/>
                </a:solidFill>
                <a:latin typeface="微软雅黑" panose="020B0503020204020204" charset="-122"/>
                <a:ea typeface="微软雅黑" panose="020B0503020204020204" charset="-122"/>
                <a:sym typeface="+mn-ea"/>
              </a:rPr>
              <a:t>学校简介：</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以金融，精算，会计为代表的商科在世界上享有盛名，均位列全球QS专业</a:t>
            </a:r>
            <a:r>
              <a:rPr sz="1400" b="1" dirty="0">
                <a:solidFill>
                  <a:schemeClr val="tx1"/>
                </a:solidFill>
                <a:latin typeface="微软雅黑" panose="020B0503020204020204" charset="-122"/>
                <a:ea typeface="微软雅黑" panose="020B0503020204020204" charset="-122"/>
                <a:sym typeface="+mn-ea"/>
              </a:rPr>
              <a:t>100</a:t>
            </a:r>
            <a:r>
              <a:rPr sz="1400" dirty="0">
                <a:solidFill>
                  <a:schemeClr val="tx1"/>
                </a:solidFill>
                <a:latin typeface="微软雅黑" panose="020B0503020204020204" charset="-122"/>
                <a:ea typeface="微软雅黑" panose="020B0503020204020204" charset="-122"/>
                <a:sym typeface="+mn-ea"/>
              </a:rPr>
              <a:t>强</a:t>
            </a:r>
            <a:r>
              <a:rPr lang="zh-CN" sz="1400" dirty="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会计专业被公认为澳洲专业排名第</a:t>
            </a:r>
            <a:r>
              <a:rPr lang="en-US" sz="1400" b="1" dirty="0">
                <a:solidFill>
                  <a:schemeClr val="tx1"/>
                </a:solidFill>
                <a:latin typeface="微软雅黑" panose="020B0503020204020204" charset="-122"/>
                <a:ea typeface="微软雅黑" panose="020B0503020204020204" charset="-122"/>
                <a:sym typeface="+mn-ea"/>
              </a:rPr>
              <a:t>1</a:t>
            </a:r>
            <a:r>
              <a:rPr lang="zh-CN" altLang="en-US" sz="1400" dirty="0">
                <a:solidFill>
                  <a:schemeClr val="tx1"/>
                </a:solidFill>
                <a:latin typeface="微软雅黑" panose="020B0503020204020204" charset="-122"/>
                <a:ea typeface="微软雅黑" panose="020B0503020204020204" charset="-122"/>
                <a:sym typeface="+mn-ea"/>
              </a:rPr>
              <a:t>名；</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2004年， 麦考瑞大学被《泰晤士报高等教育副刊》评为世界前</a:t>
            </a:r>
            <a:r>
              <a:rPr sz="1400" b="1" dirty="0">
                <a:solidFill>
                  <a:schemeClr val="tx1"/>
                </a:solidFill>
                <a:latin typeface="微软雅黑" panose="020B0503020204020204" charset="-122"/>
                <a:ea typeface="微软雅黑" panose="020B0503020204020204" charset="-122"/>
                <a:sym typeface="+mn-ea"/>
              </a:rPr>
              <a:t>100</a:t>
            </a:r>
            <a:r>
              <a:rPr sz="1400" dirty="0">
                <a:solidFill>
                  <a:schemeClr val="tx1"/>
                </a:solidFill>
                <a:latin typeface="微软雅黑" panose="020B0503020204020204" charset="-122"/>
                <a:ea typeface="微软雅黑" panose="020B0503020204020204" charset="-122"/>
                <a:sym typeface="+mn-ea"/>
              </a:rPr>
              <a:t>名大学，排名第</a:t>
            </a:r>
            <a:r>
              <a:rPr sz="1400" b="1" dirty="0">
                <a:solidFill>
                  <a:schemeClr val="tx1"/>
                </a:solidFill>
                <a:latin typeface="微软雅黑" panose="020B0503020204020204" charset="-122"/>
                <a:ea typeface="微软雅黑" panose="020B0503020204020204" charset="-122"/>
                <a:sym typeface="+mn-ea"/>
              </a:rPr>
              <a:t>67</a:t>
            </a:r>
            <a:r>
              <a:rPr sz="1400" dirty="0">
                <a:solidFill>
                  <a:schemeClr val="tx1"/>
                </a:solidFill>
                <a:latin typeface="微软雅黑" panose="020B0503020204020204" charset="-122"/>
                <a:ea typeface="微软雅黑" panose="020B0503020204020204" charset="-122"/>
                <a:sym typeface="+mn-ea"/>
              </a:rPr>
              <a:t>，其商科排名世界第</a:t>
            </a:r>
            <a:r>
              <a:rPr sz="1400" b="1" dirty="0">
                <a:solidFill>
                  <a:schemeClr val="tx1"/>
                </a:solidFill>
                <a:latin typeface="微软雅黑" panose="020B0503020204020204" charset="-122"/>
                <a:ea typeface="微软雅黑" panose="020B0503020204020204" charset="-122"/>
                <a:sym typeface="+mn-ea"/>
              </a:rPr>
              <a:t>4</a:t>
            </a:r>
            <a:r>
              <a:rPr sz="1400" dirty="0">
                <a:solidFill>
                  <a:schemeClr val="tx1"/>
                </a:solidFill>
                <a:latin typeface="微软雅黑" panose="020B0503020204020204" charset="-122"/>
                <a:ea typeface="微软雅黑" panose="020B0503020204020204" charset="-122"/>
                <a:sym typeface="+mn-ea"/>
              </a:rPr>
              <a:t>位</a:t>
            </a:r>
            <a:r>
              <a:rPr lang="zh-CN" sz="1400" dirty="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2017年</a:t>
            </a:r>
            <a:r>
              <a:rPr lang="zh-CN" sz="1400" dirty="0">
                <a:solidFill>
                  <a:schemeClr val="tx1"/>
                </a:solidFill>
                <a:latin typeface="微软雅黑" panose="020B0503020204020204" charset="-122"/>
                <a:ea typeface="微软雅黑" panose="020B0503020204020204" charset="-122"/>
                <a:sym typeface="+mn-ea"/>
              </a:rPr>
              <a:t>，</a:t>
            </a:r>
            <a:r>
              <a:rPr sz="1400" dirty="0">
                <a:solidFill>
                  <a:schemeClr val="tx1"/>
                </a:solidFill>
                <a:latin typeface="微软雅黑" panose="020B0503020204020204" charset="-122"/>
                <a:ea typeface="微软雅黑" panose="020B0503020204020204" charset="-122"/>
                <a:sym typeface="+mn-ea"/>
              </a:rPr>
              <a:t>金融时报全球商学院排名，麦考瑞大学管理学院位列澳大利亚第</a:t>
            </a:r>
            <a:r>
              <a:rPr sz="1400" b="1" dirty="0">
                <a:solidFill>
                  <a:schemeClr val="tx1"/>
                </a:solidFill>
                <a:latin typeface="微软雅黑" panose="020B0503020204020204" charset="-122"/>
                <a:ea typeface="微软雅黑" panose="020B0503020204020204" charset="-122"/>
                <a:sym typeface="+mn-ea"/>
              </a:rPr>
              <a:t>1</a:t>
            </a:r>
            <a:r>
              <a:rPr sz="1400" dirty="0">
                <a:solidFill>
                  <a:schemeClr val="tx1"/>
                </a:solidFill>
                <a:latin typeface="微软雅黑" panose="020B0503020204020204" charset="-122"/>
                <a:ea typeface="微软雅黑" panose="020B0503020204020204" charset="-122"/>
                <a:sym typeface="+mn-ea"/>
              </a:rPr>
              <a:t>名</a:t>
            </a:r>
            <a:r>
              <a:rPr lang="zh-CN" sz="1400" dirty="0">
                <a:solidFill>
                  <a:schemeClr val="tx1"/>
                </a:solidFill>
                <a:latin typeface="微软雅黑" panose="020B0503020204020204" charset="-122"/>
                <a:ea typeface="微软雅黑" panose="020B0503020204020204" charset="-122"/>
                <a:sym typeface="+mn-ea"/>
              </a:rPr>
              <a:t>；</a:t>
            </a:r>
          </a:p>
          <a:p>
            <a:pPr marL="285750" indent="-285750" algn="just">
              <a:lnSpc>
                <a:spcPct val="130000"/>
              </a:lnSpc>
              <a:buFont typeface="Wingdings" panose="05000000000000000000" charset="0"/>
              <a:buChar char=""/>
            </a:pPr>
            <a:r>
              <a:rPr sz="1400" dirty="0">
                <a:solidFill>
                  <a:schemeClr val="tx1"/>
                </a:solidFill>
                <a:latin typeface="微软雅黑" panose="020B0503020204020204" charset="-122"/>
                <a:ea typeface="微软雅黑" panose="020B0503020204020204" charset="-122"/>
                <a:sym typeface="+mn-ea"/>
              </a:rPr>
              <a:t>被《伦敦金融时报》评为全球最顶尖的</a:t>
            </a:r>
            <a:r>
              <a:rPr sz="1400" b="1" dirty="0">
                <a:solidFill>
                  <a:schemeClr val="tx1"/>
                </a:solidFill>
                <a:latin typeface="微软雅黑" panose="020B0503020204020204" charset="-122"/>
                <a:ea typeface="微软雅黑" panose="020B0503020204020204" charset="-122"/>
                <a:sym typeface="+mn-ea"/>
              </a:rPr>
              <a:t>40</a:t>
            </a:r>
            <a:r>
              <a:rPr sz="1400" dirty="0">
                <a:solidFill>
                  <a:schemeClr val="tx1"/>
                </a:solidFill>
                <a:latin typeface="微软雅黑" panose="020B0503020204020204" charset="-122"/>
                <a:ea typeface="微软雅黑" panose="020B0503020204020204" charset="-122"/>
                <a:sym typeface="+mn-ea"/>
              </a:rPr>
              <a:t>大商学院之一</a:t>
            </a:r>
            <a:r>
              <a:rPr lang="zh-CN" sz="1400" dirty="0">
                <a:solidFill>
                  <a:schemeClr val="tx1"/>
                </a:solidFill>
                <a:latin typeface="微软雅黑" panose="020B0503020204020204" charset="-122"/>
                <a:ea typeface="微软雅黑" panose="020B0503020204020204" charset="-122"/>
                <a:sym typeface="+mn-ea"/>
              </a:rPr>
              <a:t>。</a:t>
            </a:r>
          </a:p>
        </p:txBody>
      </p:sp>
      <p:sp>
        <p:nvSpPr>
          <p:cNvPr id="8" name="Shape 1052"/>
          <p:cNvSpPr>
            <a:spLocks noChangeArrowheads="1"/>
          </p:cNvSpPr>
          <p:nvPr/>
        </p:nvSpPr>
        <p:spPr bwMode="auto">
          <a:xfrm>
            <a:off x="6312535" y="4066540"/>
            <a:ext cx="5654040" cy="2835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b="1" dirty="0">
                <a:solidFill>
                  <a:schemeClr val="tx1"/>
                </a:solidFill>
                <a:latin typeface="微软雅黑" panose="020B0503020204020204" charset="-122"/>
                <a:ea typeface="微软雅黑" panose="020B0503020204020204" charset="-122"/>
                <a:sym typeface="+mn-ea"/>
              </a:rPr>
              <a:t>地理位置：</a:t>
            </a:r>
          </a:p>
          <a:p>
            <a:pPr marL="285750" indent="-285750" algn="just">
              <a:lnSpc>
                <a:spcPct val="130000"/>
              </a:lnSpc>
              <a:buFont typeface="Wingdings" panose="05000000000000000000" charset="0"/>
              <a:buChar char=""/>
            </a:pPr>
            <a:r>
              <a:rPr lang="zh-CN" sz="1400" dirty="0">
                <a:solidFill>
                  <a:schemeClr val="tx1"/>
                </a:solidFill>
                <a:latin typeface="微软雅黑" panose="020B0503020204020204" charset="-122"/>
                <a:ea typeface="微软雅黑" panose="020B0503020204020204" charset="-122"/>
                <a:sym typeface="+mn-ea"/>
              </a:rPr>
              <a:t>地处</a:t>
            </a:r>
            <a:r>
              <a:rPr lang="zh-CN" altLang="en-US" sz="1400" dirty="0" smtClean="0">
                <a:solidFill>
                  <a:schemeClr val="tx1"/>
                </a:solidFill>
                <a:latin typeface="微软雅黑" panose="020B0503020204020204" charset="-122"/>
                <a:ea typeface="微软雅黑" panose="020B0503020204020204" charset="-122"/>
                <a:sym typeface="+mn-ea"/>
              </a:rPr>
              <a:t>悉尼（Sydney），澳大利亚第一大城市及新南威尔士州首府，是澳大利亚的经济、文化、政治、航运和旅游中心，世界著名的国际大都市；</a:t>
            </a:r>
          </a:p>
          <a:p>
            <a:pPr marL="285750" indent="-285750" algn="just">
              <a:lnSpc>
                <a:spcPct val="130000"/>
              </a:lnSpc>
              <a:buFont typeface="Wingdings" panose="05000000000000000000" charset="0"/>
              <a:buChar char=""/>
            </a:pPr>
            <a:r>
              <a:rPr lang="zh-CN" altLang="en-US" sz="1400" dirty="0" smtClean="0">
                <a:solidFill>
                  <a:schemeClr val="tx1"/>
                </a:solidFill>
                <a:latin typeface="微软雅黑" panose="020B0503020204020204" charset="-122"/>
                <a:ea typeface="微软雅黑" panose="020B0503020204020204" charset="-122"/>
                <a:sym typeface="+mn-ea"/>
              </a:rPr>
              <a:t>学校地处澳大利亚一流的高科技园中心，紧挨着Lane Cove国家公园，旁边是全澳最大的高科技园区，大型跨国公司办公集中地；</a:t>
            </a:r>
          </a:p>
          <a:p>
            <a:pPr marL="285750" indent="-285750" algn="just">
              <a:lnSpc>
                <a:spcPct val="130000"/>
              </a:lnSpc>
              <a:buFont typeface="Wingdings" panose="05000000000000000000" charset="0"/>
              <a:buChar char=""/>
            </a:pPr>
            <a:r>
              <a:rPr lang="zh-CN" altLang="en-US" sz="1400" dirty="0" smtClean="0">
                <a:solidFill>
                  <a:schemeClr val="tx1"/>
                </a:solidFill>
                <a:latin typeface="微软雅黑" panose="020B0503020204020204" charset="-122"/>
                <a:ea typeface="微软雅黑" panose="020B0503020204020204" charset="-122"/>
                <a:sym typeface="+mn-ea"/>
              </a:rPr>
              <a:t>宜人的气候、洁净的环境、清新的空气、高水准的生活，悉尼曾多次被联合国人居署评为全球最宜居的城市之一；</a:t>
            </a:r>
          </a:p>
          <a:p>
            <a:pPr marL="285750" indent="-285750" algn="just">
              <a:lnSpc>
                <a:spcPct val="130000"/>
              </a:lnSpc>
              <a:buFont typeface="Wingdings" panose="05000000000000000000" charset="0"/>
              <a:buChar char=""/>
            </a:pPr>
            <a:r>
              <a:rPr lang="zh-CN" altLang="en-US" sz="1400" dirty="0" smtClean="0">
                <a:solidFill>
                  <a:schemeClr val="tx1"/>
                </a:solidFill>
                <a:latin typeface="微软雅黑" panose="020B0503020204020204" charset="-122"/>
                <a:ea typeface="微软雅黑" panose="020B0503020204020204" charset="-122"/>
                <a:sym typeface="+mn-ea"/>
              </a:rPr>
              <a:t>悉尼拥有傲视全球的风景线，被誉为“全球最美丽的城市”之一。</a:t>
            </a:r>
          </a:p>
          <a:p>
            <a:pPr marL="285750" indent="-285750" algn="just">
              <a:lnSpc>
                <a:spcPct val="130000"/>
              </a:lnSpc>
              <a:buFont typeface="Wingdings" panose="05000000000000000000" charset="0"/>
              <a:buChar char=""/>
            </a:pPr>
            <a:endParaRPr lang="zh-CN" altLang="en-US" sz="1400" dirty="0" smtClean="0">
              <a:solidFill>
                <a:schemeClr val="tx1"/>
              </a:solidFill>
              <a:latin typeface="微软雅黑" panose="020B0503020204020204" charset="-122"/>
              <a:ea typeface="微软雅黑" panose="020B0503020204020204" charset="-122"/>
              <a:sym typeface="+mn-ea"/>
            </a:endParaRPr>
          </a:p>
        </p:txBody>
      </p:sp>
      <p:pic>
        <p:nvPicPr>
          <p:cNvPr id="14" name="图片 13" descr="timg (2)"/>
          <p:cNvPicPr>
            <a:picLocks noChangeAspect="1"/>
          </p:cNvPicPr>
          <p:nvPr/>
        </p:nvPicPr>
        <p:blipFill>
          <a:blip r:embed="rId3" cstate="print"/>
          <a:srcRect l="-78" t="28144" r="78" b="10298"/>
          <a:stretch>
            <a:fillRect/>
          </a:stretch>
        </p:blipFill>
        <p:spPr>
          <a:xfrm>
            <a:off x="-9525" y="-5715"/>
            <a:ext cx="12211050" cy="3863975"/>
          </a:xfrm>
          <a:prstGeom prst="rect">
            <a:avLst/>
          </a:prstGeom>
        </p:spPr>
      </p:pic>
      <p:pic>
        <p:nvPicPr>
          <p:cNvPr id="12" name="图片 11" descr="麦考瑞logo"/>
          <p:cNvPicPr>
            <a:picLocks noChangeAspect="1"/>
          </p:cNvPicPr>
          <p:nvPr/>
        </p:nvPicPr>
        <p:blipFill>
          <a:blip r:embed="rId4" cstate="print"/>
          <a:stretch>
            <a:fillRect/>
          </a:stretch>
        </p:blipFill>
        <p:spPr>
          <a:xfrm>
            <a:off x="5358765" y="2870835"/>
            <a:ext cx="1273175" cy="1273175"/>
          </a:xfrm>
          <a:prstGeom prst="ellipse">
            <a:avLst/>
          </a:prstGeom>
        </p:spPr>
      </p:pic>
      <p:pic>
        <p:nvPicPr>
          <p:cNvPr id="4" name="图片 3" descr="DCN02"/>
          <p:cNvPicPr>
            <a:picLocks noChangeAspect="1"/>
          </p:cNvPicPr>
          <p:nvPr/>
        </p:nvPicPr>
        <p:blipFill>
          <a:blip r:embed="rId5" cstate="print"/>
          <a:stretch>
            <a:fillRect/>
          </a:stretch>
        </p:blipFill>
        <p:spPr>
          <a:xfrm>
            <a:off x="11118215" y="-5715"/>
            <a:ext cx="1083310" cy="8166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1052"/>
          <p:cNvSpPr>
            <a:spLocks noChangeArrowheads="1"/>
          </p:cNvSpPr>
          <p:nvPr/>
        </p:nvSpPr>
        <p:spPr bwMode="auto">
          <a:xfrm>
            <a:off x="4986655" y="1376045"/>
            <a:ext cx="6729095" cy="455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sz="1200" dirty="0">
                <a:solidFill>
                  <a:schemeClr val="tx1"/>
                </a:solidFill>
                <a:latin typeface="微软雅黑" panose="020B0503020204020204" charset="-122"/>
                <a:ea typeface="微软雅黑" panose="020B0503020204020204" charset="-122"/>
                <a:sym typeface="+mn-ea"/>
              </a:rPr>
              <a:t>　　</a:t>
            </a:r>
            <a:r>
              <a:rPr sz="1200" dirty="0">
                <a:solidFill>
                  <a:schemeClr val="tx1"/>
                </a:solidFill>
                <a:latin typeface="微软雅黑" panose="020B0503020204020204" charset="-122"/>
                <a:ea typeface="微软雅黑" panose="020B0503020204020204" charset="-122"/>
                <a:sym typeface="+mn-ea"/>
              </a:rPr>
              <a:t>麦考瑞大学短期访学项目由麦考瑞大学主办，</a:t>
            </a:r>
            <a:r>
              <a:rPr lang="zh-CN" sz="1200" dirty="0">
                <a:solidFill>
                  <a:schemeClr val="tx1"/>
                </a:solidFill>
                <a:latin typeface="微软雅黑" panose="020B0503020204020204" charset="-122"/>
                <a:ea typeface="微软雅黑" panose="020B0503020204020204" charset="-122"/>
                <a:sym typeface="+mn-ea"/>
              </a:rPr>
              <a:t>主要提供会计与金融类优势课程，</a:t>
            </a:r>
            <a:r>
              <a:rPr sz="1200" dirty="0">
                <a:solidFill>
                  <a:schemeClr val="tx1"/>
                </a:solidFill>
                <a:latin typeface="微软雅黑" panose="020B0503020204020204" charset="-122"/>
                <a:ea typeface="微软雅黑" panose="020B0503020204020204" charset="-122"/>
                <a:sym typeface="+mn-ea"/>
              </a:rPr>
              <a:t>每年暑期、寒假接收来自全世界</a:t>
            </a:r>
            <a:r>
              <a:rPr lang="zh-CN" sz="1200" dirty="0">
                <a:solidFill>
                  <a:schemeClr val="tx1"/>
                </a:solidFill>
                <a:latin typeface="微软雅黑" panose="020B0503020204020204" charset="-122"/>
                <a:ea typeface="微软雅黑" panose="020B0503020204020204" charset="-122"/>
                <a:sym typeface="+mn-ea"/>
              </a:rPr>
              <a:t>的</a:t>
            </a:r>
            <a:r>
              <a:rPr sz="1200" dirty="0">
                <a:solidFill>
                  <a:schemeClr val="tx1"/>
                </a:solidFill>
                <a:latin typeface="微软雅黑" panose="020B0503020204020204" charset="-122"/>
                <a:ea typeface="微软雅黑" panose="020B0503020204020204" charset="-122"/>
                <a:sym typeface="+mn-ea"/>
              </a:rPr>
              <a:t>数百名青年学生访问学习。中国地区在校本科生、研究生</a:t>
            </a:r>
            <a:r>
              <a:rPr lang="zh-CN" sz="1200" dirty="0">
                <a:solidFill>
                  <a:schemeClr val="tx1"/>
                </a:solidFill>
                <a:latin typeface="微软雅黑" panose="020B0503020204020204" charset="-122"/>
                <a:ea typeface="微软雅黑" panose="020B0503020204020204" charset="-122"/>
                <a:sym typeface="+mn-ea"/>
              </a:rPr>
              <a:t>均</a:t>
            </a:r>
            <a:r>
              <a:rPr sz="1200" dirty="0">
                <a:solidFill>
                  <a:schemeClr val="tx1"/>
                </a:solidFill>
                <a:latin typeface="微软雅黑" panose="020B0503020204020204" charset="-122"/>
                <a:ea typeface="微软雅黑" panose="020B0503020204020204" charset="-122"/>
                <a:sym typeface="+mn-ea"/>
              </a:rPr>
              <a:t>可申请该项目，访学时间一般为2周</a:t>
            </a:r>
            <a:r>
              <a:rPr lang="zh-CN" sz="1200" dirty="0">
                <a:solidFill>
                  <a:schemeClr val="tx1"/>
                </a:solidFill>
                <a:latin typeface="微软雅黑" panose="020B0503020204020204" charset="-122"/>
                <a:ea typeface="微软雅黑" panose="020B0503020204020204" charset="-122"/>
                <a:sym typeface="+mn-ea"/>
              </a:rPr>
              <a:t>（</a:t>
            </a:r>
            <a:r>
              <a:rPr lang="en-US" altLang="zh-CN" sz="1200" dirty="0">
                <a:solidFill>
                  <a:schemeClr val="tx1"/>
                </a:solidFill>
                <a:latin typeface="微软雅黑" panose="020B0503020204020204" charset="-122"/>
                <a:ea typeface="微软雅黑" panose="020B0503020204020204" charset="-122"/>
                <a:sym typeface="+mn-ea"/>
              </a:rPr>
              <a:t>1</a:t>
            </a:r>
            <a:r>
              <a:rPr lang="zh-CN" altLang="en-US" sz="1200" dirty="0">
                <a:solidFill>
                  <a:schemeClr val="tx1"/>
                </a:solidFill>
                <a:latin typeface="微软雅黑" panose="020B0503020204020204" charset="-122"/>
                <a:ea typeface="微软雅黑" panose="020B0503020204020204" charset="-122"/>
                <a:sym typeface="+mn-ea"/>
              </a:rPr>
              <a:t>周课程</a:t>
            </a:r>
            <a:r>
              <a:rPr lang="en-US" altLang="zh-CN" sz="1200" dirty="0">
                <a:solidFill>
                  <a:schemeClr val="tx1"/>
                </a:solidFill>
                <a:latin typeface="微软雅黑" panose="020B0503020204020204" charset="-122"/>
                <a:ea typeface="微软雅黑" panose="020B0503020204020204" charset="-122"/>
                <a:sym typeface="+mn-ea"/>
              </a:rPr>
              <a:t>+1</a:t>
            </a:r>
            <a:r>
              <a:rPr lang="zh-CN" altLang="en-US" sz="1200" dirty="0">
                <a:solidFill>
                  <a:schemeClr val="tx1"/>
                </a:solidFill>
                <a:latin typeface="微软雅黑" panose="020B0503020204020204" charset="-122"/>
                <a:ea typeface="微软雅黑" panose="020B0503020204020204" charset="-122"/>
                <a:sym typeface="+mn-ea"/>
              </a:rPr>
              <a:t>周文化参访）</a:t>
            </a:r>
            <a:r>
              <a:rPr sz="1200" dirty="0">
                <a:solidFill>
                  <a:schemeClr val="tx1"/>
                </a:solidFill>
                <a:latin typeface="微软雅黑" panose="020B0503020204020204" charset="-122"/>
                <a:ea typeface="微软雅黑" panose="020B0503020204020204" charset="-122"/>
                <a:sym typeface="+mn-ea"/>
              </a:rPr>
              <a:t>，以团队方式组织和开展，根据报名人数同批或分批次赴麦考瑞大学学习。</a:t>
            </a:r>
          </a:p>
          <a:p>
            <a:pPr algn="just">
              <a:lnSpc>
                <a:spcPct val="130000"/>
              </a:lnSpc>
            </a:pPr>
            <a:endParaRPr sz="1200" dirty="0">
              <a:solidFill>
                <a:schemeClr val="tx1"/>
              </a:solidFill>
              <a:latin typeface="微软雅黑" panose="020B0503020204020204" charset="-122"/>
              <a:ea typeface="微软雅黑" panose="020B0503020204020204" charset="-122"/>
              <a:sym typeface="+mn-ea"/>
            </a:endParaRPr>
          </a:p>
          <a:p>
            <a:pPr algn="just">
              <a:lnSpc>
                <a:spcPct val="130000"/>
              </a:lnSpc>
            </a:pPr>
            <a:r>
              <a:rPr lang="zh-CN" sz="1200" dirty="0">
                <a:solidFill>
                  <a:schemeClr val="tx1"/>
                </a:solidFill>
                <a:latin typeface="微软雅黑" panose="020B0503020204020204" charset="-122"/>
                <a:ea typeface="微软雅黑" panose="020B0503020204020204" charset="-122"/>
                <a:sym typeface="+mn-ea"/>
              </a:rPr>
              <a:t>　　</a:t>
            </a:r>
            <a:r>
              <a:rPr sz="1200" dirty="0">
                <a:solidFill>
                  <a:schemeClr val="tx1"/>
                </a:solidFill>
                <a:latin typeface="微软雅黑" panose="020B0503020204020204" charset="-122"/>
                <a:ea typeface="微软雅黑" panose="020B0503020204020204" charset="-122"/>
                <a:sym typeface="+mn-ea"/>
              </a:rPr>
              <a:t>项目主要由课堂教学、活动课、对口企业参访、课题研究、寄宿家庭生活、各国青年交流活动、澳洲名校访问交流、其他文化参访活动等部分组成，麦考瑞大学在每一部分的安排都十分精彩</a:t>
            </a:r>
            <a:r>
              <a:rPr lang="zh-CN" sz="1200" dirty="0">
                <a:solidFill>
                  <a:schemeClr val="tx1"/>
                </a:solidFill>
                <a:latin typeface="微软雅黑" panose="020B0503020204020204" charset="-122"/>
                <a:ea typeface="微软雅黑" panose="020B0503020204020204" charset="-122"/>
                <a:sym typeface="+mn-ea"/>
              </a:rPr>
              <a:t>。</a:t>
            </a:r>
          </a:p>
          <a:p>
            <a:pPr algn="just">
              <a:lnSpc>
                <a:spcPct val="130000"/>
              </a:lnSpc>
            </a:pPr>
            <a:endParaRPr lang="zh-CN" sz="1200" dirty="0">
              <a:solidFill>
                <a:schemeClr val="tx1"/>
              </a:solidFill>
              <a:latin typeface="微软雅黑" panose="020B0503020204020204" charset="-122"/>
              <a:ea typeface="微软雅黑" panose="020B0503020204020204" charset="-122"/>
              <a:sym typeface="+mn-ea"/>
            </a:endParaRPr>
          </a:p>
          <a:p>
            <a:pPr algn="just">
              <a:lnSpc>
                <a:spcPct val="130000"/>
              </a:lnSpc>
            </a:pPr>
            <a:r>
              <a:rPr lang="zh-CN" sz="1200" dirty="0">
                <a:solidFill>
                  <a:schemeClr val="tx1"/>
                </a:solidFill>
                <a:latin typeface="微软雅黑" panose="020B0503020204020204" charset="-122"/>
                <a:ea typeface="微软雅黑" panose="020B0503020204020204" charset="-122"/>
                <a:sym typeface="+mn-ea"/>
              </a:rPr>
              <a:t>　　访学</a:t>
            </a:r>
            <a:r>
              <a:rPr sz="1200" dirty="0">
                <a:solidFill>
                  <a:schemeClr val="tx1"/>
                </a:solidFill>
                <a:latin typeface="微软雅黑" panose="020B0503020204020204" charset="-122"/>
                <a:ea typeface="微软雅黑" panose="020B0503020204020204" charset="-122"/>
                <a:sym typeface="+mn-ea"/>
              </a:rPr>
              <a:t>课程</a:t>
            </a:r>
            <a:r>
              <a:rPr lang="zh-CN" sz="1200" dirty="0">
                <a:solidFill>
                  <a:schemeClr val="tx1"/>
                </a:solidFill>
                <a:latin typeface="微软雅黑" panose="020B0503020204020204" charset="-122"/>
                <a:ea typeface="微软雅黑" panose="020B0503020204020204" charset="-122"/>
                <a:sym typeface="+mn-ea"/>
              </a:rPr>
              <a:t>是公认为澳洲排名第一的麦考瑞大学</a:t>
            </a:r>
            <a:r>
              <a:rPr sz="1200" dirty="0">
                <a:solidFill>
                  <a:schemeClr val="tx1"/>
                </a:solidFill>
                <a:latin typeface="微软雅黑" panose="020B0503020204020204" charset="-122"/>
                <a:ea typeface="微软雅黑" panose="020B0503020204020204" charset="-122"/>
                <a:sym typeface="+mn-ea"/>
              </a:rPr>
              <a:t>会计与金融</a:t>
            </a:r>
            <a:r>
              <a:rPr lang="zh-CN" sz="1200" dirty="0">
                <a:solidFill>
                  <a:schemeClr val="tx1"/>
                </a:solidFill>
                <a:latin typeface="微软雅黑" panose="020B0503020204020204" charset="-122"/>
                <a:ea typeface="微软雅黑" panose="020B0503020204020204" charset="-122"/>
                <a:sym typeface="+mn-ea"/>
              </a:rPr>
              <a:t>课程。该课程</a:t>
            </a:r>
            <a:r>
              <a:rPr sz="1200" dirty="0">
                <a:solidFill>
                  <a:schemeClr val="tx1"/>
                </a:solidFill>
                <a:latin typeface="微软雅黑" panose="020B0503020204020204" charset="-122"/>
                <a:ea typeface="微软雅黑" panose="020B0503020204020204" charset="-122"/>
                <a:sym typeface="+mn-ea"/>
              </a:rPr>
              <a:t>由麦考瑞大学商业和经济学院的老师授课</a:t>
            </a:r>
            <a:r>
              <a:rPr lang="zh-CN" sz="1200" dirty="0">
                <a:solidFill>
                  <a:schemeClr val="tx1"/>
                </a:solidFill>
                <a:latin typeface="微软雅黑" panose="020B0503020204020204" charset="-122"/>
                <a:ea typeface="微软雅黑" panose="020B0503020204020204" charset="-122"/>
                <a:sym typeface="+mn-ea"/>
              </a:rPr>
              <a:t>，并在当地著名的会计和金融机构开展活动课和交流活动</a:t>
            </a:r>
            <a:r>
              <a:rPr sz="1200" dirty="0">
                <a:solidFill>
                  <a:schemeClr val="tx1"/>
                </a:solidFill>
                <a:latin typeface="微软雅黑" panose="020B0503020204020204" charset="-122"/>
                <a:ea typeface="微软雅黑" panose="020B0503020204020204" charset="-122"/>
                <a:sym typeface="+mn-ea"/>
              </a:rPr>
              <a:t>，</a:t>
            </a:r>
            <a:r>
              <a:rPr lang="zh-CN" sz="1200" dirty="0">
                <a:solidFill>
                  <a:schemeClr val="tx1"/>
                </a:solidFill>
                <a:latin typeface="微软雅黑" panose="020B0503020204020204" charset="-122"/>
                <a:ea typeface="微软雅黑" panose="020B0503020204020204" charset="-122"/>
                <a:sym typeface="+mn-ea"/>
              </a:rPr>
              <a:t>包括</a:t>
            </a:r>
            <a:r>
              <a:rPr sz="1200" dirty="0">
                <a:solidFill>
                  <a:schemeClr val="tx1"/>
                </a:solidFill>
                <a:latin typeface="微软雅黑" panose="020B0503020204020204" charset="-122"/>
                <a:ea typeface="微软雅黑" panose="020B0503020204020204" charset="-122"/>
                <a:sym typeface="+mn-ea"/>
              </a:rPr>
              <a:t>澳大利亚注册会计师公会，澳大利亚储备银行</a:t>
            </a:r>
            <a:r>
              <a:rPr lang="zh-CN" sz="1200" dirty="0">
                <a:solidFill>
                  <a:schemeClr val="tx1"/>
                </a:solidFill>
                <a:latin typeface="微软雅黑" panose="020B0503020204020204" charset="-122"/>
                <a:ea typeface="微软雅黑" panose="020B0503020204020204" charset="-122"/>
                <a:sym typeface="+mn-ea"/>
              </a:rPr>
              <a:t>等，学习期间</a:t>
            </a:r>
            <a:r>
              <a:rPr sz="1200" dirty="0">
                <a:solidFill>
                  <a:schemeClr val="tx1"/>
                </a:solidFill>
                <a:latin typeface="微软雅黑" panose="020B0503020204020204" charset="-122"/>
                <a:ea typeface="微软雅黑" panose="020B0503020204020204" charset="-122"/>
                <a:sym typeface="+mn-ea"/>
              </a:rPr>
              <a:t>还可以与在校生一起进行</a:t>
            </a:r>
            <a:r>
              <a:rPr lang="zh-CN" sz="1200" dirty="0">
                <a:solidFill>
                  <a:schemeClr val="tx1"/>
                </a:solidFill>
                <a:latin typeface="微软雅黑" panose="020B0503020204020204" charset="-122"/>
                <a:ea typeface="微软雅黑" panose="020B0503020204020204" charset="-122"/>
                <a:sym typeface="+mn-ea"/>
              </a:rPr>
              <a:t>交流</a:t>
            </a:r>
            <a:r>
              <a:rPr sz="1200" dirty="0">
                <a:solidFill>
                  <a:schemeClr val="tx1"/>
                </a:solidFill>
                <a:latin typeface="微软雅黑" panose="020B0503020204020204" charset="-122"/>
                <a:ea typeface="微软雅黑" panose="020B0503020204020204" charset="-122"/>
                <a:sym typeface="+mn-ea"/>
              </a:rPr>
              <a:t>活动。</a:t>
            </a:r>
          </a:p>
          <a:p>
            <a:pPr algn="just">
              <a:lnSpc>
                <a:spcPct val="130000"/>
              </a:lnSpc>
            </a:pPr>
            <a:endParaRPr sz="1200" dirty="0">
              <a:solidFill>
                <a:schemeClr val="tx1"/>
              </a:solidFill>
              <a:latin typeface="微软雅黑" panose="020B0503020204020204" charset="-122"/>
              <a:ea typeface="微软雅黑" panose="020B0503020204020204" charset="-122"/>
              <a:sym typeface="+mn-ea"/>
            </a:endParaRPr>
          </a:p>
          <a:p>
            <a:pPr algn="just">
              <a:lnSpc>
                <a:spcPct val="130000"/>
              </a:lnSpc>
            </a:pPr>
            <a:r>
              <a:rPr lang="zh-CN" sz="1200" dirty="0">
                <a:solidFill>
                  <a:schemeClr val="tx1"/>
                </a:solidFill>
                <a:latin typeface="微软雅黑" panose="020B0503020204020204" charset="-122"/>
                <a:ea typeface="微软雅黑" panose="020B0503020204020204" charset="-122"/>
                <a:sym typeface="+mn-ea"/>
              </a:rPr>
              <a:t>　　</a:t>
            </a:r>
            <a:r>
              <a:rPr sz="1200" dirty="0">
                <a:solidFill>
                  <a:schemeClr val="tx1"/>
                </a:solidFill>
                <a:latin typeface="微软雅黑" panose="020B0503020204020204" charset="-122"/>
                <a:ea typeface="微软雅黑" panose="020B0503020204020204" charset="-122"/>
                <a:sym typeface="+mn-ea"/>
              </a:rPr>
              <a:t>文化参访</a:t>
            </a:r>
            <a:r>
              <a:rPr lang="zh-CN" sz="1200" dirty="0">
                <a:solidFill>
                  <a:schemeClr val="tx1"/>
                </a:solidFill>
                <a:latin typeface="微软雅黑" panose="020B0503020204020204" charset="-122"/>
                <a:ea typeface="微软雅黑" panose="020B0503020204020204" charset="-122"/>
                <a:sym typeface="+mn-ea"/>
              </a:rPr>
              <a:t>在悉尼和堪培拉两座城市举行。包括赴</a:t>
            </a:r>
            <a:r>
              <a:rPr sz="1200" dirty="0">
                <a:solidFill>
                  <a:schemeClr val="tx1"/>
                </a:solidFill>
                <a:latin typeface="微软雅黑" panose="020B0503020204020204" charset="-122"/>
                <a:ea typeface="微软雅黑" panose="020B0503020204020204" charset="-122"/>
                <a:sym typeface="+mn-ea"/>
              </a:rPr>
              <a:t>悉尼大学、澳大利亚国立大学</a:t>
            </a:r>
            <a:r>
              <a:rPr lang="zh-CN" sz="1200" dirty="0">
                <a:solidFill>
                  <a:schemeClr val="tx1"/>
                </a:solidFill>
                <a:latin typeface="微软雅黑" panose="020B0503020204020204" charset="-122"/>
                <a:ea typeface="微软雅黑" panose="020B0503020204020204" charset="-122"/>
                <a:sym typeface="+mn-ea"/>
              </a:rPr>
              <a:t>参观交流，参观悉尼和堪培市区及主要景点，还安排了蓝山一日游、澳洲农场体验日、中文学校教学实践日等丰富多彩的活动，在有限的时间内尽可能更多和更深入地了解澳洲的高等教育、人文景观、产业经济等，提升访学价值。</a:t>
            </a:r>
          </a:p>
          <a:p>
            <a:pPr algn="just">
              <a:lnSpc>
                <a:spcPct val="130000"/>
              </a:lnSpc>
            </a:pPr>
            <a:endParaRPr lang="zh-CN" sz="1200" dirty="0">
              <a:solidFill>
                <a:schemeClr val="tx1"/>
              </a:solidFill>
              <a:latin typeface="微软雅黑" panose="020B0503020204020204" charset="-122"/>
              <a:ea typeface="微软雅黑" panose="020B0503020204020204" charset="-122"/>
              <a:sym typeface="+mn-ea"/>
            </a:endParaRPr>
          </a:p>
          <a:p>
            <a:pPr algn="just">
              <a:lnSpc>
                <a:spcPct val="130000"/>
              </a:lnSpc>
            </a:pPr>
            <a:r>
              <a:rPr lang="zh-CN" sz="1200" dirty="0">
                <a:solidFill>
                  <a:schemeClr val="tx1"/>
                </a:solidFill>
                <a:latin typeface="微软雅黑" panose="020B0503020204020204" charset="-122"/>
                <a:ea typeface="微软雅黑" panose="020B0503020204020204" charset="-122"/>
                <a:sym typeface="+mn-ea"/>
              </a:rPr>
              <a:t>　　</a:t>
            </a:r>
            <a:r>
              <a:rPr sz="1200" dirty="0">
                <a:solidFill>
                  <a:schemeClr val="tx1"/>
                </a:solidFill>
                <a:latin typeface="微软雅黑" panose="020B0503020204020204" charset="-122"/>
                <a:ea typeface="微软雅黑" panose="020B0503020204020204" charset="-122"/>
                <a:sym typeface="+mn-ea"/>
              </a:rPr>
              <a:t>入住当地寄宿家庭，融入最地道的澳洲生活，非常有利于提高英语</a:t>
            </a:r>
            <a:r>
              <a:rPr lang="zh-CN" sz="1200" dirty="0">
                <a:solidFill>
                  <a:schemeClr val="tx1"/>
                </a:solidFill>
                <a:latin typeface="微软雅黑" panose="020B0503020204020204" charset="-122"/>
                <a:ea typeface="微软雅黑" panose="020B0503020204020204" charset="-122"/>
                <a:sym typeface="+mn-ea"/>
              </a:rPr>
              <a:t>沟通和交流</a:t>
            </a:r>
            <a:r>
              <a:rPr sz="1200" dirty="0">
                <a:solidFill>
                  <a:schemeClr val="tx1"/>
                </a:solidFill>
                <a:latin typeface="微软雅黑" panose="020B0503020204020204" charset="-122"/>
                <a:ea typeface="微软雅黑" panose="020B0503020204020204" charset="-122"/>
                <a:sym typeface="+mn-ea"/>
              </a:rPr>
              <a:t>能力，深入</a:t>
            </a:r>
            <a:r>
              <a:rPr lang="zh-CN" sz="1200" dirty="0">
                <a:solidFill>
                  <a:schemeClr val="tx1"/>
                </a:solidFill>
                <a:latin typeface="微软雅黑" panose="020B0503020204020204" charset="-122"/>
                <a:ea typeface="微软雅黑" panose="020B0503020204020204" charset="-122"/>
                <a:sym typeface="+mn-ea"/>
              </a:rPr>
              <a:t>体验澳洲生活和了解澳洲文化</a:t>
            </a:r>
            <a:r>
              <a:rPr sz="1200" dirty="0">
                <a:solidFill>
                  <a:schemeClr val="tx1"/>
                </a:solidFill>
                <a:latin typeface="微软雅黑" panose="020B0503020204020204" charset="-122"/>
                <a:ea typeface="微软雅黑" panose="020B0503020204020204" charset="-122"/>
                <a:sym typeface="+mn-ea"/>
              </a:rPr>
              <a:t>。</a:t>
            </a:r>
          </a:p>
        </p:txBody>
      </p:sp>
      <p:sp>
        <p:nvSpPr>
          <p:cNvPr id="20" name="文本框 19"/>
          <p:cNvSpPr txBox="1"/>
          <p:nvPr/>
        </p:nvSpPr>
        <p:spPr>
          <a:xfrm>
            <a:off x="5093335" y="456565"/>
            <a:ext cx="6083300" cy="460375"/>
          </a:xfrm>
          <a:prstGeom prst="rect">
            <a:avLst/>
          </a:prstGeom>
          <a:noFill/>
        </p:spPr>
        <p:txBody>
          <a:bodyPr wrap="square" rtlCol="0">
            <a:spAutoFit/>
          </a:bodyPr>
          <a:lstStyle/>
          <a:p>
            <a:pPr algn="l"/>
            <a:r>
              <a:rPr lang="zh-CN" altLang="en-US" sz="2400" b="1" cap="all">
                <a:solidFill>
                  <a:schemeClr val="tx1">
                    <a:lumMod val="75000"/>
                    <a:lumOff val="25000"/>
                  </a:schemeClr>
                </a:solidFill>
                <a:uFillTx/>
                <a:latin typeface="微软雅黑" panose="020B0503020204020204" charset="-122"/>
                <a:ea typeface="微软雅黑" panose="020B0503020204020204" charset="-122"/>
                <a:sym typeface="+mn-ea"/>
              </a:rPr>
              <a:t>项目简介</a:t>
            </a:r>
          </a:p>
        </p:txBody>
      </p:sp>
      <p:sp>
        <p:nvSpPr>
          <p:cNvPr id="15" name="矩形 14"/>
          <p:cNvSpPr/>
          <p:nvPr/>
        </p:nvSpPr>
        <p:spPr>
          <a:xfrm>
            <a:off x="5093970" y="1148715"/>
            <a:ext cx="3502025"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573770" y="1148715"/>
            <a:ext cx="314198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王嘉琪结业证书扫描件"/>
          <p:cNvPicPr>
            <a:picLocks noChangeAspect="1"/>
          </p:cNvPicPr>
          <p:nvPr/>
        </p:nvPicPr>
        <p:blipFill>
          <a:blip r:embed="rId3" cstate="print"/>
          <a:stretch>
            <a:fillRect/>
          </a:stretch>
        </p:blipFill>
        <p:spPr>
          <a:xfrm>
            <a:off x="217805" y="120015"/>
            <a:ext cx="4584700" cy="6354445"/>
          </a:xfrm>
          <a:prstGeom prst="rect">
            <a:avLst/>
          </a:prstGeom>
        </p:spPr>
      </p:pic>
      <p:sp>
        <p:nvSpPr>
          <p:cNvPr id="3" name="文本框 2"/>
          <p:cNvSpPr txBox="1"/>
          <p:nvPr/>
        </p:nvSpPr>
        <p:spPr>
          <a:xfrm>
            <a:off x="704850" y="6474460"/>
            <a:ext cx="3610610" cy="368300"/>
          </a:xfrm>
          <a:prstGeom prst="rect">
            <a:avLst/>
          </a:prstGeom>
          <a:noFill/>
        </p:spPr>
        <p:txBody>
          <a:bodyPr wrap="square" rtlCol="0">
            <a:spAutoFit/>
          </a:bodyPr>
          <a:lstStyle/>
          <a:p>
            <a:pPr algn="ctr"/>
            <a:r>
              <a:rPr lang="zh-CN" altLang="en-US"/>
              <a:t>访学结业证书</a:t>
            </a:r>
          </a:p>
        </p:txBody>
      </p:sp>
      <p:pic>
        <p:nvPicPr>
          <p:cNvPr id="4" name="图片 3" descr="DCN02"/>
          <p:cNvPicPr>
            <a:picLocks noChangeAspect="1"/>
          </p:cNvPicPr>
          <p:nvPr/>
        </p:nvPicPr>
        <p:blipFill>
          <a:blip r:embed="rId4" cstate="print"/>
          <a:stretch>
            <a:fillRect/>
          </a:stretch>
        </p:blipFill>
        <p:spPr>
          <a:xfrm>
            <a:off x="11118215" y="-5715"/>
            <a:ext cx="1083310" cy="8166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299"/>
                            </p:stCondLst>
                            <p:childTnLst>
                              <p:par>
                                <p:cTn id="12" presetID="2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799"/>
                            </p:stCondLst>
                            <p:childTnLst>
                              <p:par>
                                <p:cTn id="19" presetID="2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P spid="15" grpId="0" bldLvl="0" animBg="1"/>
      <p:bldP spid="1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7490" y="-5080"/>
            <a:ext cx="9731375" cy="1014095"/>
          </a:xfrm>
          <a:prstGeom prst="rect">
            <a:avLst/>
          </a:prstGeom>
        </p:spPr>
        <p:txBody>
          <a:bodyPr vert="horz" wrap="square" lIns="91440" tIns="45720" rIns="91440" bIns="45720" rtlCol="0" anchor="ctr">
            <a:normAutofit/>
          </a:bodyPr>
          <a:lstStyle>
            <a:lvl1pPr>
              <a:lnSpc>
                <a:spcPct val="90000"/>
              </a:lnSpc>
              <a:spcBef>
                <a:spcPct val="0"/>
              </a:spcBef>
              <a:buNone/>
              <a:defRPr sz="4000">
                <a:solidFill>
                  <a:srgbClr val="00B0F0"/>
                </a:solidFill>
                <a:latin typeface="+mj-lt"/>
                <a:ea typeface="+mj-ea"/>
                <a:cs typeface="+mj-cs"/>
              </a:defRPr>
            </a:lvl1pPr>
          </a:lstStyle>
          <a:p>
            <a:r>
              <a:rPr lang="zh-CN" altLang="en-US" sz="2400" b="1" dirty="0">
                <a:solidFill>
                  <a:schemeClr val="tx1"/>
                </a:solidFill>
                <a:latin typeface="黑体" panose="02010609060101010101" charset="-122"/>
                <a:ea typeface="黑体" panose="02010609060101010101" charset="-122"/>
              </a:rPr>
              <a:t>项目日程：</a:t>
            </a:r>
            <a:r>
              <a:rPr lang="en-US" sz="2400" b="1" dirty="0">
                <a:solidFill>
                  <a:schemeClr val="tx1"/>
                </a:solidFill>
                <a:latin typeface="黑体" panose="02010609060101010101" charset="-122"/>
                <a:ea typeface="黑体" panose="02010609060101010101" charset="-122"/>
              </a:rPr>
              <a:t>Week1-</a:t>
            </a:r>
            <a:r>
              <a:rPr lang="zh-CN" altLang="en-US" sz="2400" b="1" dirty="0">
                <a:solidFill>
                  <a:schemeClr val="tx1"/>
                </a:solidFill>
                <a:latin typeface="黑体" panose="02010609060101010101" charset="-122"/>
                <a:ea typeface="黑体" panose="02010609060101010101" charset="-122"/>
              </a:rPr>
              <a:t>专业课程学习</a:t>
            </a:r>
            <a:r>
              <a:rPr lang="en-US" altLang="zh-CN" sz="2400" b="1" dirty="0">
                <a:solidFill>
                  <a:schemeClr val="tx1"/>
                </a:solidFill>
                <a:latin typeface="黑体" panose="02010609060101010101" charset="-122"/>
                <a:ea typeface="黑体" panose="02010609060101010101" charset="-122"/>
              </a:rPr>
              <a:t>(Day 1-Day 7)</a:t>
            </a:r>
          </a:p>
        </p:txBody>
      </p:sp>
      <p:sp>
        <p:nvSpPr>
          <p:cNvPr id="3" name="文本框 2"/>
          <p:cNvSpPr txBox="1"/>
          <p:nvPr/>
        </p:nvSpPr>
        <p:spPr>
          <a:xfrm>
            <a:off x="265430" y="5222240"/>
            <a:ext cx="8069580" cy="1508760"/>
          </a:xfrm>
          <a:prstGeom prst="rect">
            <a:avLst/>
          </a:prstGeom>
        </p:spPr>
        <p:txBody>
          <a:bodyPr vert="horz" lIns="91440" tIns="45720" rIns="91440" bIns="45720" rtlCol="0">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400" dirty="0">
                <a:latin typeface="微软雅黑" panose="020B0503020204020204" charset="-122"/>
                <a:ea typeface="微软雅黑" panose="020B0503020204020204" charset="-122"/>
              </a:rPr>
              <a:t>小提示：</a:t>
            </a:r>
          </a:p>
          <a:p>
            <a:r>
              <a:rPr lang="zh-CN" altLang="en-US" sz="1400" dirty="0">
                <a:latin typeface="微软雅黑" panose="020B0503020204020204" charset="-122"/>
                <a:ea typeface="微软雅黑" panose="020B0503020204020204" charset="-122"/>
              </a:rPr>
              <a:t>到达悉尼后入住寄宿家庭，为期２周，包含早、晚餐；</a:t>
            </a:r>
          </a:p>
          <a:p>
            <a:r>
              <a:rPr lang="zh-CN" altLang="en-US" sz="1400" dirty="0">
                <a:latin typeface="微软雅黑" panose="020B0503020204020204" charset="-122"/>
                <a:ea typeface="微软雅黑" panose="020B0503020204020204" charset="-122"/>
              </a:rPr>
              <a:t>入学注册后可获得麦考瑞大学访学学生证；</a:t>
            </a:r>
          </a:p>
          <a:p>
            <a:r>
              <a:rPr lang="zh-CN" altLang="en-US" sz="1400" dirty="0">
                <a:latin typeface="微软雅黑" panose="020B0503020204020204" charset="-122"/>
                <a:ea typeface="微软雅黑" panose="020B0503020204020204" charset="-122"/>
              </a:rPr>
              <a:t>完成学习后可可获得麦考瑞大学专业课程结业证书。</a:t>
            </a:r>
          </a:p>
        </p:txBody>
      </p:sp>
      <p:pic>
        <p:nvPicPr>
          <p:cNvPr id="8" name="图片 7" descr="IMG_0600"/>
          <p:cNvPicPr>
            <a:picLocks noChangeAspect="1"/>
          </p:cNvPicPr>
          <p:nvPr/>
        </p:nvPicPr>
        <p:blipFill>
          <a:blip r:embed="rId4" cstate="print"/>
          <a:stretch>
            <a:fillRect/>
          </a:stretch>
        </p:blipFill>
        <p:spPr>
          <a:xfrm>
            <a:off x="9112885" y="2756535"/>
            <a:ext cx="2313940" cy="1348740"/>
          </a:xfrm>
          <a:prstGeom prst="roundRect">
            <a:avLst/>
          </a:prstGeom>
        </p:spPr>
      </p:pic>
      <p:pic>
        <p:nvPicPr>
          <p:cNvPr id="9" name="图片 8" descr="1126775859"/>
          <p:cNvPicPr>
            <a:picLocks noChangeAspect="1"/>
          </p:cNvPicPr>
          <p:nvPr/>
        </p:nvPicPr>
        <p:blipFill>
          <a:blip r:embed="rId5" cstate="print"/>
          <a:srcRect l="540" t="11034" r="-540" b="412"/>
          <a:stretch>
            <a:fillRect/>
          </a:stretch>
        </p:blipFill>
        <p:spPr>
          <a:xfrm>
            <a:off x="9153525" y="4580255"/>
            <a:ext cx="2343150" cy="1493520"/>
          </a:xfrm>
          <a:prstGeom prst="roundRect">
            <a:avLst/>
          </a:prstGeom>
        </p:spPr>
      </p:pic>
      <p:sp>
        <p:nvSpPr>
          <p:cNvPr id="13" name="文本框 12"/>
          <p:cNvSpPr txBox="1"/>
          <p:nvPr/>
        </p:nvSpPr>
        <p:spPr>
          <a:xfrm>
            <a:off x="9153525" y="2449830"/>
            <a:ext cx="2232660" cy="275590"/>
          </a:xfrm>
          <a:prstGeom prst="rect">
            <a:avLst/>
          </a:prstGeom>
          <a:noFill/>
        </p:spPr>
        <p:txBody>
          <a:bodyPr wrap="square" rtlCol="0">
            <a:spAutoFit/>
          </a:bodyPr>
          <a:lstStyle/>
          <a:p>
            <a:pPr indent="0" algn="ctr">
              <a:buFont typeface="Arial" panose="020B0604020202020204" pitchFamily="34" charset="0"/>
              <a:buNone/>
            </a:pPr>
            <a:r>
              <a:rPr lang="zh-CN" altLang="en-US" sz="1200"/>
              <a:t>专业课小班教学</a:t>
            </a:r>
          </a:p>
        </p:txBody>
      </p:sp>
      <p:sp>
        <p:nvSpPr>
          <p:cNvPr id="15" name="文本框 14"/>
          <p:cNvSpPr txBox="1"/>
          <p:nvPr/>
        </p:nvSpPr>
        <p:spPr>
          <a:xfrm>
            <a:off x="9152890" y="4197350"/>
            <a:ext cx="2273300" cy="275590"/>
          </a:xfrm>
          <a:prstGeom prst="rect">
            <a:avLst/>
          </a:prstGeom>
          <a:noFill/>
        </p:spPr>
        <p:txBody>
          <a:bodyPr wrap="square" rtlCol="0">
            <a:spAutoFit/>
          </a:bodyPr>
          <a:lstStyle/>
          <a:p>
            <a:pPr algn="ctr"/>
            <a:r>
              <a:rPr lang="zh-CN" altLang="en-US" sz="1200"/>
              <a:t>澳大利亚储备银行活动课</a:t>
            </a:r>
          </a:p>
        </p:txBody>
      </p:sp>
      <p:sp>
        <p:nvSpPr>
          <p:cNvPr id="16" name="文本框 15"/>
          <p:cNvSpPr txBox="1"/>
          <p:nvPr/>
        </p:nvSpPr>
        <p:spPr>
          <a:xfrm>
            <a:off x="9152890" y="6218555"/>
            <a:ext cx="2315845" cy="275590"/>
          </a:xfrm>
          <a:prstGeom prst="rect">
            <a:avLst/>
          </a:prstGeom>
          <a:noFill/>
        </p:spPr>
        <p:txBody>
          <a:bodyPr wrap="square" rtlCol="0">
            <a:spAutoFit/>
          </a:bodyPr>
          <a:lstStyle/>
          <a:p>
            <a:pPr algn="ctr"/>
            <a:r>
              <a:rPr lang="zh-CN" altLang="en-US" sz="1200"/>
              <a:t>获得麦考瑞大学结业证书</a:t>
            </a:r>
          </a:p>
        </p:txBody>
      </p:sp>
      <p:pic>
        <p:nvPicPr>
          <p:cNvPr id="10" name="图片 9" descr="QQ图片20170805143103"/>
          <p:cNvPicPr>
            <a:picLocks noChangeAspect="1"/>
          </p:cNvPicPr>
          <p:nvPr/>
        </p:nvPicPr>
        <p:blipFill>
          <a:blip r:embed="rId6" cstate="print"/>
          <a:srcRect l="16438" t="7615"/>
          <a:stretch>
            <a:fillRect/>
          </a:stretch>
        </p:blipFill>
        <p:spPr>
          <a:xfrm>
            <a:off x="9153525" y="1101725"/>
            <a:ext cx="2314575" cy="1348105"/>
          </a:xfrm>
          <a:prstGeom prst="roundRect">
            <a:avLst/>
          </a:prstGeom>
        </p:spPr>
      </p:pic>
      <p:pic>
        <p:nvPicPr>
          <p:cNvPr id="12" name="图片 11" descr="麦考瑞课表"/>
          <p:cNvPicPr>
            <a:picLocks noChangeAspect="1"/>
          </p:cNvPicPr>
          <p:nvPr/>
        </p:nvPicPr>
        <p:blipFill>
          <a:blip r:embed="rId7" cstate="print"/>
          <a:stretch>
            <a:fillRect/>
          </a:stretch>
        </p:blipFill>
        <p:spPr>
          <a:xfrm>
            <a:off x="265430" y="1101725"/>
            <a:ext cx="7987665" cy="4141470"/>
          </a:xfrm>
          <a:prstGeom prst="rect">
            <a:avLst/>
          </a:prstGeom>
        </p:spPr>
      </p:pic>
      <p:sp>
        <p:nvSpPr>
          <p:cNvPr id="4" name="矩形 3"/>
          <p:cNvSpPr/>
          <p:nvPr/>
        </p:nvSpPr>
        <p:spPr>
          <a:xfrm>
            <a:off x="240665" y="753110"/>
            <a:ext cx="3461385"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79825" y="753110"/>
            <a:ext cx="314198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DCN02"/>
          <p:cNvPicPr>
            <a:picLocks noChangeAspect="1"/>
          </p:cNvPicPr>
          <p:nvPr/>
        </p:nvPicPr>
        <p:blipFill>
          <a:blip r:embed="rId8" cstate="print"/>
          <a:stretch>
            <a:fillRect/>
          </a:stretch>
        </p:blipFill>
        <p:spPr>
          <a:xfrm>
            <a:off x="11118215" y="-5715"/>
            <a:ext cx="1083310" cy="8166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665" y="14605"/>
            <a:ext cx="9846945" cy="1014095"/>
          </a:xfrm>
          <a:prstGeom prst="rect">
            <a:avLst/>
          </a:prstGeom>
        </p:spPr>
        <p:txBody>
          <a:bodyPr vert="horz" wrap="square" lIns="91440" tIns="45720" rIns="91440" bIns="45720" rtlCol="0" anchor="ctr">
            <a:normAutofit/>
          </a:bodyPr>
          <a:lstStyle>
            <a:lvl1pPr>
              <a:lnSpc>
                <a:spcPct val="90000"/>
              </a:lnSpc>
              <a:spcBef>
                <a:spcPct val="0"/>
              </a:spcBef>
              <a:buNone/>
              <a:defRPr sz="4000">
                <a:solidFill>
                  <a:srgbClr val="00B0F0"/>
                </a:solidFill>
                <a:latin typeface="+mj-lt"/>
                <a:ea typeface="+mj-ea"/>
                <a:cs typeface="+mj-cs"/>
              </a:defRPr>
            </a:lvl1pPr>
          </a:lstStyle>
          <a:p>
            <a:r>
              <a:rPr lang="zh-CN" altLang="en-US" sz="2400" b="1" dirty="0">
                <a:solidFill>
                  <a:schemeClr val="tx1"/>
                </a:solidFill>
                <a:latin typeface="黑体" panose="02010609060101010101" charset="-122"/>
                <a:ea typeface="黑体" panose="02010609060101010101" charset="-122"/>
              </a:rPr>
              <a:t>项目日程：</a:t>
            </a:r>
            <a:r>
              <a:rPr lang="en-US" altLang="zh-CN" sz="2400" b="1" dirty="0">
                <a:solidFill>
                  <a:schemeClr val="tx1"/>
                </a:solidFill>
                <a:latin typeface="黑体" panose="02010609060101010101" charset="-122"/>
                <a:ea typeface="黑体" panose="02010609060101010101" charset="-122"/>
              </a:rPr>
              <a:t>Week2-</a:t>
            </a:r>
            <a:r>
              <a:rPr lang="zh-CN" sz="2400" b="1" dirty="0">
                <a:solidFill>
                  <a:schemeClr val="tx1"/>
                </a:solidFill>
                <a:latin typeface="黑体" panose="02010609060101010101" charset="-122"/>
                <a:ea typeface="黑体" panose="02010609060101010101" charset="-122"/>
              </a:rPr>
              <a:t>文化参访（</a:t>
            </a:r>
            <a:r>
              <a:rPr lang="en-US" altLang="zh-CN" sz="2400" b="1" dirty="0">
                <a:solidFill>
                  <a:schemeClr val="tx1"/>
                </a:solidFill>
                <a:latin typeface="黑体" panose="02010609060101010101" charset="-122"/>
                <a:ea typeface="黑体" panose="02010609060101010101" charset="-122"/>
              </a:rPr>
              <a:t>Day 8-Day 15)</a:t>
            </a:r>
          </a:p>
        </p:txBody>
      </p:sp>
      <p:sp>
        <p:nvSpPr>
          <p:cNvPr id="3" name="文本框 2"/>
          <p:cNvSpPr txBox="1"/>
          <p:nvPr/>
        </p:nvSpPr>
        <p:spPr>
          <a:xfrm>
            <a:off x="265430" y="4911090"/>
            <a:ext cx="8069580" cy="1673860"/>
          </a:xfrm>
          <a:prstGeom prst="rect">
            <a:avLst/>
          </a:prstGeom>
        </p:spPr>
        <p:txBody>
          <a:bodyPr vert="horz" lIns="91440" tIns="45720" rIns="91440" bIns="45720" rtlCol="0">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400" dirty="0">
                <a:latin typeface="微软雅黑" panose="020B0503020204020204" charset="-122"/>
                <a:ea typeface="微软雅黑" panose="020B0503020204020204" charset="-122"/>
              </a:rPr>
              <a:t>小提示：</a:t>
            </a:r>
          </a:p>
          <a:p>
            <a:r>
              <a:rPr lang="zh-CN" altLang="en-US" sz="1400" dirty="0">
                <a:latin typeface="微软雅黑" panose="020B0503020204020204" charset="-122"/>
                <a:ea typeface="微软雅黑" panose="020B0503020204020204" charset="-122"/>
              </a:rPr>
              <a:t>文化参访中的集体外出都有大巴接送，配备带队老师和司机、导游；</a:t>
            </a:r>
          </a:p>
          <a:p>
            <a:r>
              <a:rPr lang="zh-CN" altLang="en-US" sz="1400" dirty="0">
                <a:latin typeface="微软雅黑" panose="020B0503020204020204" charset="-122"/>
                <a:ea typeface="微软雅黑" panose="020B0503020204020204" charset="-122"/>
              </a:rPr>
              <a:t>学生还可获得悉尼交通卡一张，在上课和自由活动期间用于乘坐公共交通；</a:t>
            </a:r>
          </a:p>
          <a:p>
            <a:r>
              <a:rPr lang="zh-CN" altLang="en-US" sz="1400" dirty="0">
                <a:latin typeface="微软雅黑" panose="020B0503020204020204" charset="-122"/>
                <a:ea typeface="微软雅黑" panose="020B0503020204020204" charset="-122"/>
              </a:rPr>
              <a:t>回程机票一般直飞国内，基本支持到达全国各地级市（省会城市）。</a:t>
            </a:r>
          </a:p>
          <a:p>
            <a:endParaRPr lang="zh-CN" altLang="en-US" sz="1400" dirty="0">
              <a:latin typeface="微软雅黑" panose="020B0503020204020204" charset="-122"/>
              <a:ea typeface="微软雅黑" panose="020B0503020204020204" charset="-122"/>
            </a:endParaRPr>
          </a:p>
          <a:p>
            <a:endParaRPr lang="zh-CN" altLang="en-US" sz="1400" dirty="0">
              <a:latin typeface="微软雅黑" panose="020B0503020204020204" charset="-122"/>
              <a:ea typeface="微软雅黑" panose="020B0503020204020204" charset="-122"/>
            </a:endParaRPr>
          </a:p>
          <a:p>
            <a:endParaRPr lang="zh-CN" altLang="en-US" sz="1400" dirty="0">
              <a:latin typeface="微软雅黑" panose="020B0503020204020204" charset="-122"/>
              <a:ea typeface="微软雅黑" panose="020B0503020204020204" charset="-122"/>
            </a:endParaRPr>
          </a:p>
          <a:p>
            <a:endParaRPr lang="zh-CN" altLang="en-US" sz="1400" dirty="0">
              <a:latin typeface="微软雅黑" panose="020B0503020204020204" charset="-122"/>
              <a:ea typeface="微软雅黑" panose="020B0503020204020204" charset="-122"/>
            </a:endParaRPr>
          </a:p>
        </p:txBody>
      </p:sp>
      <p:sp>
        <p:nvSpPr>
          <p:cNvPr id="13" name="文本框 12"/>
          <p:cNvSpPr txBox="1"/>
          <p:nvPr/>
        </p:nvSpPr>
        <p:spPr>
          <a:xfrm>
            <a:off x="9178925" y="2547620"/>
            <a:ext cx="2266315" cy="275590"/>
          </a:xfrm>
          <a:prstGeom prst="rect">
            <a:avLst/>
          </a:prstGeom>
          <a:noFill/>
        </p:spPr>
        <p:txBody>
          <a:bodyPr wrap="square" rtlCol="0">
            <a:spAutoFit/>
          </a:bodyPr>
          <a:lstStyle/>
          <a:p>
            <a:pPr indent="0" algn="ctr">
              <a:buFont typeface="Arial" panose="020B0604020202020204" pitchFamily="34" charset="0"/>
              <a:buNone/>
            </a:pPr>
            <a:r>
              <a:rPr lang="zh-CN" altLang="en-US" sz="1200"/>
              <a:t>赴悉尼大学访问交流</a:t>
            </a:r>
          </a:p>
        </p:txBody>
      </p:sp>
      <p:sp>
        <p:nvSpPr>
          <p:cNvPr id="16" name="文本框 15"/>
          <p:cNvSpPr txBox="1"/>
          <p:nvPr/>
        </p:nvSpPr>
        <p:spPr>
          <a:xfrm>
            <a:off x="9178925" y="6056630"/>
            <a:ext cx="2265680" cy="275590"/>
          </a:xfrm>
          <a:prstGeom prst="rect">
            <a:avLst/>
          </a:prstGeom>
          <a:noFill/>
        </p:spPr>
        <p:txBody>
          <a:bodyPr wrap="square" rtlCol="0">
            <a:spAutoFit/>
          </a:bodyPr>
          <a:lstStyle/>
          <a:p>
            <a:pPr algn="ctr"/>
            <a:r>
              <a:rPr lang="zh-CN" altLang="en-US" sz="1200"/>
              <a:t>蓝山一日游</a:t>
            </a:r>
          </a:p>
        </p:txBody>
      </p:sp>
      <p:pic>
        <p:nvPicPr>
          <p:cNvPr id="18" name="图片 17" descr="悉尼大学"/>
          <p:cNvPicPr>
            <a:picLocks noChangeAspect="1"/>
          </p:cNvPicPr>
          <p:nvPr/>
        </p:nvPicPr>
        <p:blipFill>
          <a:blip r:embed="rId4" cstate="print"/>
          <a:srcRect l="36320" t="15806" r="4540"/>
          <a:stretch>
            <a:fillRect/>
          </a:stretch>
        </p:blipFill>
        <p:spPr>
          <a:xfrm>
            <a:off x="9170035" y="1092200"/>
            <a:ext cx="2274570" cy="1455420"/>
          </a:xfrm>
          <a:prstGeom prst="roundRect">
            <a:avLst/>
          </a:prstGeom>
        </p:spPr>
      </p:pic>
      <p:pic>
        <p:nvPicPr>
          <p:cNvPr id="21" name="图片 20" descr="QQ图片20170810095332"/>
          <p:cNvPicPr>
            <a:picLocks noChangeAspect="1"/>
          </p:cNvPicPr>
          <p:nvPr/>
        </p:nvPicPr>
        <p:blipFill>
          <a:blip r:embed="rId5" cstate="print"/>
          <a:srcRect l="11075" t="18128" r="10090"/>
          <a:stretch>
            <a:fillRect/>
          </a:stretch>
        </p:blipFill>
        <p:spPr>
          <a:xfrm>
            <a:off x="9179560" y="4662805"/>
            <a:ext cx="2264410" cy="1393825"/>
          </a:xfrm>
          <a:prstGeom prst="roundRect">
            <a:avLst/>
          </a:prstGeom>
        </p:spPr>
      </p:pic>
      <p:pic>
        <p:nvPicPr>
          <p:cNvPr id="5" name="图片 4" descr="麦考瑞文化参访"/>
          <p:cNvPicPr>
            <a:picLocks noChangeAspect="1"/>
          </p:cNvPicPr>
          <p:nvPr/>
        </p:nvPicPr>
        <p:blipFill>
          <a:blip r:embed="rId6" cstate="print"/>
          <a:stretch>
            <a:fillRect/>
          </a:stretch>
        </p:blipFill>
        <p:spPr>
          <a:xfrm>
            <a:off x="265430" y="1161415"/>
            <a:ext cx="8014335" cy="3615055"/>
          </a:xfrm>
          <a:prstGeom prst="rect">
            <a:avLst/>
          </a:prstGeom>
        </p:spPr>
      </p:pic>
      <p:pic>
        <p:nvPicPr>
          <p:cNvPr id="6" name="图片 5" descr="mp30553627_1441351165735_9"/>
          <p:cNvPicPr>
            <a:picLocks noChangeAspect="1"/>
          </p:cNvPicPr>
          <p:nvPr/>
        </p:nvPicPr>
        <p:blipFill>
          <a:blip r:embed="rId7" cstate="print"/>
          <a:srcRect l="2993" t="7837" r="2993" b="2796"/>
          <a:stretch>
            <a:fillRect/>
          </a:stretch>
        </p:blipFill>
        <p:spPr>
          <a:xfrm>
            <a:off x="9170035" y="2899410"/>
            <a:ext cx="2274570" cy="1455420"/>
          </a:xfrm>
          <a:prstGeom prst="roundRect">
            <a:avLst/>
          </a:prstGeom>
        </p:spPr>
      </p:pic>
      <p:sp>
        <p:nvSpPr>
          <p:cNvPr id="7" name="文本框 6"/>
          <p:cNvSpPr txBox="1"/>
          <p:nvPr/>
        </p:nvSpPr>
        <p:spPr>
          <a:xfrm>
            <a:off x="9314180" y="4354830"/>
            <a:ext cx="2075815" cy="275590"/>
          </a:xfrm>
          <a:prstGeom prst="rect">
            <a:avLst/>
          </a:prstGeom>
          <a:noFill/>
        </p:spPr>
        <p:txBody>
          <a:bodyPr wrap="square" rtlCol="0">
            <a:spAutoFit/>
          </a:bodyPr>
          <a:lstStyle/>
          <a:p>
            <a:pPr algn="ctr"/>
            <a:r>
              <a:rPr lang="zh-CN" altLang="en-US" sz="1200"/>
              <a:t>澳洲农场体验日</a:t>
            </a:r>
          </a:p>
        </p:txBody>
      </p:sp>
      <p:sp>
        <p:nvSpPr>
          <p:cNvPr id="4" name="矩形 3"/>
          <p:cNvSpPr/>
          <p:nvPr/>
        </p:nvSpPr>
        <p:spPr>
          <a:xfrm>
            <a:off x="327660" y="753110"/>
            <a:ext cx="3461385"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79825" y="753110"/>
            <a:ext cx="314198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DCN02"/>
          <p:cNvPicPr>
            <a:picLocks noChangeAspect="1"/>
          </p:cNvPicPr>
          <p:nvPr/>
        </p:nvPicPr>
        <p:blipFill>
          <a:blip r:embed="rId8" cstate="print"/>
          <a:stretch>
            <a:fillRect/>
          </a:stretch>
        </p:blipFill>
        <p:spPr>
          <a:xfrm>
            <a:off x="11118215" y="-5715"/>
            <a:ext cx="1083310" cy="8166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340" y="14605"/>
            <a:ext cx="9846945" cy="1014095"/>
          </a:xfrm>
          <a:prstGeom prst="rect">
            <a:avLst/>
          </a:prstGeom>
        </p:spPr>
        <p:txBody>
          <a:bodyPr vert="horz" wrap="square" lIns="91440" tIns="45720" rIns="91440" bIns="45720" rtlCol="0" anchor="ctr">
            <a:normAutofit/>
          </a:bodyPr>
          <a:lstStyle>
            <a:lvl1pPr>
              <a:lnSpc>
                <a:spcPct val="90000"/>
              </a:lnSpc>
              <a:spcBef>
                <a:spcPct val="0"/>
              </a:spcBef>
              <a:buNone/>
              <a:defRPr sz="4000">
                <a:solidFill>
                  <a:srgbClr val="00B0F0"/>
                </a:solidFill>
                <a:latin typeface="+mj-lt"/>
                <a:ea typeface="+mj-ea"/>
                <a:cs typeface="+mj-cs"/>
              </a:defRPr>
            </a:lvl1pPr>
          </a:lstStyle>
          <a:p>
            <a:r>
              <a:rPr lang="zh-CN" altLang="en-US" sz="2400" b="1" dirty="0">
                <a:solidFill>
                  <a:schemeClr val="tx1"/>
                </a:solidFill>
                <a:latin typeface="黑体" panose="02010609060101010101" charset="-122"/>
                <a:ea typeface="黑体" panose="02010609060101010101" charset="-122"/>
              </a:rPr>
              <a:t>项目日程解读</a:t>
            </a:r>
          </a:p>
        </p:txBody>
      </p:sp>
      <p:sp>
        <p:nvSpPr>
          <p:cNvPr id="3" name="文本框 2"/>
          <p:cNvSpPr txBox="1"/>
          <p:nvPr/>
        </p:nvSpPr>
        <p:spPr>
          <a:xfrm>
            <a:off x="53340" y="836295"/>
            <a:ext cx="8604885" cy="5991225"/>
          </a:xfrm>
          <a:prstGeom prst="rect">
            <a:avLst/>
          </a:prstGeom>
        </p:spPr>
        <p:txBody>
          <a:bodyPr vert="horz" lIns="91440" tIns="45720" rIns="91440" bIns="45720" rtlCol="0"/>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smtClean="0">
                <a:latin typeface="微软雅黑" panose="020B0503020204020204" charset="-122"/>
                <a:ea typeface="微软雅黑" panose="020B0503020204020204" charset="-122"/>
                <a:sym typeface="+mn-ea"/>
              </a:rPr>
              <a:t>Day 1</a:t>
            </a:r>
            <a:r>
              <a:rPr lang="zh-CN" altLang="en-US" sz="1200" b="1" dirty="0" smtClean="0">
                <a:latin typeface="微软雅黑" panose="020B0503020204020204" charset="-122"/>
                <a:ea typeface="微软雅黑" panose="020B0503020204020204" charset="-122"/>
                <a:sym typeface="+mn-ea"/>
              </a:rPr>
              <a:t>（星期六）</a:t>
            </a:r>
            <a:r>
              <a:rPr lang="en-US" sz="1200" b="1" dirty="0" smtClean="0">
                <a:latin typeface="微软雅黑" panose="020B0503020204020204" charset="-122"/>
                <a:ea typeface="微软雅黑" panose="020B0503020204020204" charset="-122"/>
                <a:sym typeface="+mn-ea"/>
              </a:rPr>
              <a:t>: </a:t>
            </a:r>
            <a:r>
              <a:rPr lang="zh-CN" altLang="en-US" sz="1200" dirty="0" smtClean="0">
                <a:latin typeface="微软雅黑" panose="020B0503020204020204" charset="-122"/>
                <a:ea typeface="微软雅黑" panose="020B0503020204020204" charset="-122"/>
                <a:sym typeface="+mn-ea"/>
              </a:rPr>
              <a:t>晚上于指定机场集合，团队成员互相认识，项目部老师和带队老师布置工作，准备登机事宜。</a:t>
            </a:r>
            <a:endParaRPr lang="en-US" sz="1200" b="1" dirty="0" smtClean="0">
              <a:latin typeface="微软雅黑" panose="020B0503020204020204" charset="-122"/>
              <a:ea typeface="微软雅黑" panose="020B0503020204020204" charset="-122"/>
            </a:endParaRPr>
          </a:p>
          <a:p>
            <a:r>
              <a:rPr lang="en-US" sz="1200" b="1" dirty="0" smtClean="0">
                <a:latin typeface="微软雅黑" panose="020B0503020204020204" charset="-122"/>
                <a:ea typeface="微软雅黑" panose="020B0503020204020204" charset="-122"/>
              </a:rPr>
              <a:t>Day 2</a:t>
            </a:r>
            <a:r>
              <a:rPr lang="zh-CN" altLang="en-US" sz="1200" b="1" dirty="0" smtClean="0">
                <a:latin typeface="微软雅黑" panose="020B0503020204020204" charset="-122"/>
                <a:ea typeface="微软雅黑" panose="020B0503020204020204" charset="-122"/>
              </a:rPr>
              <a:t>（星期天）</a:t>
            </a:r>
            <a:r>
              <a:rPr lang="en-US" sz="1200" b="1" dirty="0" smtClean="0">
                <a:latin typeface="微软雅黑" panose="020B0503020204020204" charset="-122"/>
                <a:ea typeface="微软雅黑" panose="020B0503020204020204" charset="-122"/>
              </a:rPr>
              <a:t>: </a:t>
            </a:r>
            <a:r>
              <a:rPr lang="zh-CN" sz="1200" dirty="0" smtClean="0">
                <a:latin typeface="微软雅黑" panose="020B0503020204020204" charset="-122"/>
                <a:ea typeface="微软雅黑" panose="020B0503020204020204" charset="-122"/>
              </a:rPr>
              <a:t>乘坐航班，到达悉尼</a:t>
            </a:r>
            <a:r>
              <a:rPr lang="zh-CN" altLang="en-US" sz="1200" dirty="0" smtClean="0">
                <a:latin typeface="微软雅黑" panose="020B0503020204020204" charset="-122"/>
                <a:ea typeface="微软雅黑" panose="020B0503020204020204" charset="-122"/>
              </a:rPr>
              <a:t>，接机后将学生分别送往各寄宿家庭，休息和熟悉环境。</a:t>
            </a:r>
            <a:endParaRPr lang="zh-CN" altLang="en-US" sz="1200" dirty="0">
              <a:latin typeface="微软雅黑" panose="020B0503020204020204" charset="-122"/>
              <a:ea typeface="微软雅黑" panose="020B0503020204020204" charset="-122"/>
            </a:endParaRPr>
          </a:p>
          <a:p>
            <a:r>
              <a:rPr lang="en-US" sz="1200" b="1" dirty="0">
                <a:latin typeface="微软雅黑" panose="020B0503020204020204" charset="-122"/>
                <a:ea typeface="微软雅黑" panose="020B0503020204020204" charset="-122"/>
              </a:rPr>
              <a:t>Day 3</a:t>
            </a:r>
            <a:r>
              <a:rPr lang="zh-CN" altLang="en-US" sz="1200" b="1" dirty="0">
                <a:latin typeface="微软雅黑" panose="020B0503020204020204" charset="-122"/>
                <a:ea typeface="微软雅黑" panose="020B0503020204020204" charset="-122"/>
              </a:rPr>
              <a:t>（星期一）</a:t>
            </a:r>
            <a:r>
              <a:rPr lang="en-US" sz="1200" b="1"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麦考瑞大学报到注册，参加开班典礼，熟悉麦考瑞大学课程和环境，随后</a:t>
            </a:r>
            <a:r>
              <a:rPr lang="zh-CN" altLang="en-US" sz="1200" dirty="0">
                <a:latin typeface="微软雅黑" panose="020B0503020204020204" charset="-122"/>
                <a:ea typeface="微软雅黑" panose="020B0503020204020204" charset="-122"/>
                <a:sym typeface="+mn-ea"/>
              </a:rPr>
              <a:t>与麦考瑞大学在校生参观校园，共同交流</a:t>
            </a:r>
            <a:r>
              <a:rPr lang="en-US"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上午进行专业课学习（企业金融），下午乘坐公共交通，和在校生一同前往悉尼市中心参观，包括悉尼歌剧院、悉尼大桥、皇家植物园等，参观结束后，乘坐公共交通返回寄宿家庭。</a:t>
            </a:r>
          </a:p>
          <a:p>
            <a:r>
              <a:rPr lang="en-US" sz="1200" b="1" dirty="0">
                <a:latin typeface="微软雅黑" panose="020B0503020204020204" charset="-122"/>
                <a:ea typeface="微软雅黑" panose="020B0503020204020204" charset="-122"/>
              </a:rPr>
              <a:t>Day 4</a:t>
            </a:r>
            <a:r>
              <a:rPr lang="zh-CN" altLang="en-US" sz="1200" b="1" dirty="0">
                <a:latin typeface="微软雅黑" panose="020B0503020204020204" charset="-122"/>
                <a:ea typeface="微软雅黑" panose="020B0503020204020204" charset="-122"/>
              </a:rPr>
              <a:t>（星期二）</a:t>
            </a:r>
            <a:r>
              <a:rPr lang="en-US" sz="1200" b="1"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上午在教室进行专业课学习（金融市场与实业），</a:t>
            </a:r>
            <a:r>
              <a:rPr lang="zh-CN" altLang="en-US" sz="1200" dirty="0">
                <a:latin typeface="微软雅黑" panose="020B0503020204020204" charset="-122"/>
                <a:ea typeface="微软雅黑" panose="020B0503020204020204" charset="-122"/>
                <a:sym typeface="+mn-ea"/>
              </a:rPr>
              <a:t>下午和在校生一起乘坐公共交通前往澳大利亚储备银行（也称澳大利亚中央银行）进行参访学习，还有机会可以观看澳大利亚现行纸币的制作过程视频。澳大利亚储备银行成立于1959年，主要职责是制定和实施货币政策，维持金融体系的稳定，管理外汇储备，发行纸币和代理国库等</a:t>
            </a:r>
            <a:r>
              <a:rPr lang="zh-CN" altLang="en-US" sz="1200" dirty="0">
                <a:latin typeface="微软雅黑" panose="020B0503020204020204" charset="-122"/>
                <a:ea typeface="微软雅黑" panose="020B0503020204020204" charset="-122"/>
              </a:rPr>
              <a:t>。</a:t>
            </a:r>
          </a:p>
          <a:p>
            <a:r>
              <a:rPr lang="en-US" sz="1200" b="1" dirty="0">
                <a:latin typeface="微软雅黑" panose="020B0503020204020204" charset="-122"/>
                <a:ea typeface="微软雅黑" panose="020B0503020204020204" charset="-122"/>
                <a:sym typeface="+mn-ea"/>
              </a:rPr>
              <a:t>Day 5</a:t>
            </a:r>
            <a:r>
              <a:rPr lang="zh-CN" altLang="en-US" sz="1200" b="1" dirty="0">
                <a:latin typeface="微软雅黑" panose="020B0503020204020204" charset="-122"/>
                <a:ea typeface="微软雅黑" panose="020B0503020204020204" charset="-122"/>
                <a:sym typeface="+mn-ea"/>
              </a:rPr>
              <a:t>（星期三）</a:t>
            </a:r>
            <a:r>
              <a:rPr lang="en-US" sz="1200" b="1" dirty="0">
                <a:latin typeface="微软雅黑" panose="020B0503020204020204" charset="-122"/>
                <a:ea typeface="微软雅黑" panose="020B0503020204020204" charset="-122"/>
                <a:sym typeface="+mn-ea"/>
              </a:rPr>
              <a:t>: </a:t>
            </a:r>
            <a:r>
              <a:rPr lang="zh-CN" altLang="en-US" sz="1200" dirty="0">
                <a:latin typeface="微软雅黑" panose="020B0503020204020204" charset="-122"/>
                <a:ea typeface="微软雅黑" panose="020B0503020204020204" charset="-122"/>
                <a:sym typeface="+mn-ea"/>
              </a:rPr>
              <a:t>上午在教室进行专业课学习（市场营销与商务贸易），下午和在校生一起乘坐公共交通前往CPA </a:t>
            </a:r>
            <a:r>
              <a:rPr lang="en-US" altLang="zh-CN" sz="1200" dirty="0">
                <a:latin typeface="微软雅黑" panose="020B0503020204020204" charset="-122"/>
                <a:ea typeface="微软雅黑" panose="020B0503020204020204" charset="-122"/>
                <a:sym typeface="+mn-ea"/>
              </a:rPr>
              <a:t>Australia</a:t>
            </a:r>
            <a:r>
              <a:rPr lang="zh-CN" altLang="en-US" sz="1200" dirty="0">
                <a:latin typeface="微软雅黑" panose="020B0503020204020204" charset="-122"/>
                <a:ea typeface="微软雅黑" panose="020B0503020204020204" charset="-122"/>
                <a:sym typeface="+mn-ea"/>
              </a:rPr>
              <a:t>进行参访学习，CPA </a:t>
            </a:r>
            <a:r>
              <a:rPr lang="en-US" altLang="zh-CN" sz="1200" dirty="0">
                <a:latin typeface="微软雅黑" panose="020B0503020204020204" charset="-122"/>
                <a:ea typeface="微软雅黑" panose="020B0503020204020204" charset="-122"/>
                <a:sym typeface="+mn-ea"/>
              </a:rPr>
              <a:t>Australia</a:t>
            </a:r>
            <a:r>
              <a:rPr lang="zh-CN" altLang="en-US" sz="1200" dirty="0">
                <a:latin typeface="微软雅黑" panose="020B0503020204020204" charset="-122"/>
                <a:ea typeface="微软雅黑" panose="020B0503020204020204" charset="-122"/>
                <a:sym typeface="+mn-ea"/>
              </a:rPr>
              <a:t>是澳洲最大的会计师公会，也是全球最大的会计师团体之一，成立至今已有131年的历史，于全球118个国家拥有超过155,000名会员</a:t>
            </a:r>
            <a:r>
              <a:rPr lang="en-US" sz="1200" dirty="0">
                <a:latin typeface="微软雅黑" panose="020B0503020204020204" charset="-122"/>
                <a:ea typeface="微软雅黑" panose="020B0503020204020204" charset="-122"/>
                <a:sym typeface="+mn-ea"/>
              </a:rPr>
              <a:t>。</a:t>
            </a:r>
          </a:p>
          <a:p>
            <a:r>
              <a:rPr lang="en-US" sz="1200" b="1" dirty="0" smtClean="0">
                <a:latin typeface="微软雅黑" panose="020B0503020204020204" charset="-122"/>
                <a:ea typeface="微软雅黑" panose="020B0503020204020204" charset="-122"/>
                <a:sym typeface="+mn-ea"/>
              </a:rPr>
              <a:t>Day 6 (</a:t>
            </a:r>
            <a:r>
              <a:rPr lang="zh-CN" altLang="en-US" sz="1200" b="1" dirty="0" smtClean="0">
                <a:latin typeface="微软雅黑" panose="020B0503020204020204" charset="-122"/>
                <a:ea typeface="微软雅黑" panose="020B0503020204020204" charset="-122"/>
                <a:sym typeface="+mn-ea"/>
              </a:rPr>
              <a:t>星期四）</a:t>
            </a:r>
            <a:r>
              <a:rPr lang="en-US" sz="1200" b="1" dirty="0" smtClean="0">
                <a:latin typeface="微软雅黑" panose="020B0503020204020204" charset="-122"/>
                <a:ea typeface="微软雅黑" panose="020B0503020204020204" charset="-122"/>
                <a:sym typeface="+mn-ea"/>
              </a:rPr>
              <a:t>: </a:t>
            </a:r>
            <a:r>
              <a:rPr lang="zh-CN" altLang="en-US" sz="1200" dirty="0" smtClean="0">
                <a:latin typeface="微软雅黑" panose="020B0503020204020204" charset="-122"/>
                <a:ea typeface="微软雅黑" panose="020B0503020204020204" charset="-122"/>
                <a:sym typeface="+mn-ea"/>
              </a:rPr>
              <a:t>上</a:t>
            </a:r>
            <a:r>
              <a:rPr lang="zh-CN" altLang="en-US" sz="1200" dirty="0">
                <a:latin typeface="微软雅黑" panose="020B0503020204020204" charset="-122"/>
                <a:ea typeface="微软雅黑" panose="020B0503020204020204" charset="-122"/>
                <a:sym typeface="+mn-ea"/>
              </a:rPr>
              <a:t>午在教室进行专业课学习（市场营销与商务贸易），下午和在校生一起乘坐公共交通前往悉尼博物馆进行参访学习，悉尼博物馆是菲利浦总督塔楼工程的—部分，它以展示悉尼及澳大利亚的殖民历史为目的，同时要对场地中澳大利亚第一总督府遗址上残存的那些石头的基础进行保护。悉尼博物馆的设计包括三个主要元素：广场、雕塑和建筑</a:t>
            </a:r>
            <a:r>
              <a:rPr lang="en-US" sz="1200" dirty="0">
                <a:latin typeface="微软雅黑" panose="020B0503020204020204" charset="-122"/>
                <a:ea typeface="微软雅黑" panose="020B0503020204020204" charset="-122"/>
                <a:sym typeface="+mn-ea"/>
              </a:rPr>
              <a:t>。</a:t>
            </a:r>
          </a:p>
          <a:p>
            <a:r>
              <a:rPr lang="en-US" sz="1200" b="1" dirty="0">
                <a:latin typeface="微软雅黑" panose="020B0503020204020204" charset="-122"/>
                <a:ea typeface="微软雅黑" panose="020B0503020204020204" charset="-122"/>
                <a:sym typeface="+mn-ea"/>
              </a:rPr>
              <a:t>Day 7</a:t>
            </a:r>
            <a:r>
              <a:rPr lang="zh-CN" altLang="en-US" sz="1200" b="1" dirty="0">
                <a:latin typeface="微软雅黑" panose="020B0503020204020204" charset="-122"/>
                <a:ea typeface="微软雅黑" panose="020B0503020204020204" charset="-122"/>
                <a:sym typeface="+mn-ea"/>
              </a:rPr>
              <a:t>（星期五）</a:t>
            </a:r>
            <a:r>
              <a:rPr lang="en-US" sz="1200" b="1" dirty="0">
                <a:latin typeface="微软雅黑" panose="020B0503020204020204" charset="-122"/>
                <a:ea typeface="微软雅黑" panose="020B0503020204020204" charset="-122"/>
                <a:sym typeface="+mn-ea"/>
              </a:rPr>
              <a:t>: </a:t>
            </a:r>
            <a:r>
              <a:rPr lang="zh-CN" altLang="en-US" sz="1200" dirty="0">
                <a:latin typeface="微软雅黑" panose="020B0503020204020204" charset="-122"/>
                <a:ea typeface="微软雅黑" panose="020B0503020204020204" charset="-122"/>
                <a:sym typeface="+mn-ea"/>
              </a:rPr>
              <a:t>上午在教室进行学习演讲汇报，麦考瑞商学院老师进行点评并颁发结业证书，随后团队一起享用麦考瑞大学提供的欢送餐，相互合影留念</a:t>
            </a:r>
            <a:r>
              <a:rPr lang="en-US" sz="1200" dirty="0">
                <a:latin typeface="微软雅黑" panose="020B0503020204020204" charset="-122"/>
                <a:ea typeface="微软雅黑" panose="020B0503020204020204" charset="-122"/>
                <a:sym typeface="+mn-ea"/>
              </a:rPr>
              <a:t>。</a:t>
            </a:r>
          </a:p>
          <a:p>
            <a:r>
              <a:rPr lang="en-US" sz="1200" b="1" dirty="0" smtClean="0">
                <a:latin typeface="微软雅黑" panose="020B0503020204020204" charset="-122"/>
                <a:ea typeface="微软雅黑" panose="020B0503020204020204" charset="-122"/>
                <a:sym typeface="+mn-ea"/>
              </a:rPr>
              <a:t>Day 8</a:t>
            </a:r>
            <a:r>
              <a:rPr lang="zh-CN" altLang="en-US" sz="1200" b="1" dirty="0" smtClean="0">
                <a:latin typeface="微软雅黑" panose="020B0503020204020204" charset="-122"/>
                <a:ea typeface="微软雅黑" panose="020B0503020204020204" charset="-122"/>
                <a:sym typeface="+mn-ea"/>
              </a:rPr>
              <a:t>（星期六）</a:t>
            </a:r>
            <a:r>
              <a:rPr lang="en-US" sz="1200" b="1" dirty="0" smtClean="0">
                <a:latin typeface="微软雅黑" panose="020B0503020204020204" charset="-122"/>
                <a:ea typeface="微软雅黑" panose="020B0503020204020204" charset="-122"/>
                <a:sym typeface="+mn-ea"/>
              </a:rPr>
              <a:t>: </a:t>
            </a:r>
            <a:r>
              <a:rPr lang="en-US" sz="1200" dirty="0" smtClean="0">
                <a:latin typeface="微软雅黑" panose="020B0503020204020204" charset="-122"/>
                <a:ea typeface="微软雅黑" panose="020B0503020204020204" charset="-122"/>
                <a:sym typeface="+mn-ea"/>
              </a:rPr>
              <a:t>早餐后搭乘大巴前往环形码</a:t>
            </a:r>
            <a:r>
              <a:rPr lang="zh-CN" altLang="en-US" sz="1200" dirty="0" smtClean="0">
                <a:latin typeface="微软雅黑" panose="020B0503020204020204" charset="-122"/>
                <a:ea typeface="微软雅黑" panose="020B0503020204020204" charset="-122"/>
                <a:sym typeface="+mn-ea"/>
              </a:rPr>
              <a:t>头</a:t>
            </a:r>
            <a:r>
              <a:rPr lang="en-US" sz="1200" dirty="0" smtClean="0">
                <a:latin typeface="微软雅黑" panose="020B0503020204020204" charset="-122"/>
                <a:ea typeface="微软雅黑" panose="020B0503020204020204" charset="-122"/>
                <a:sym typeface="+mn-ea"/>
              </a:rPr>
              <a:t>，乘坐渡轮前往曼利海滩，轮渡穿过整个悉尼港湾，沿途尽情欣赏海港城市风貌，体会当地人沉迷的冲浪和帆船生活。曼利这个宁静的海滨小镇不仅有悉尼人最钟爱的海滩，也是著名的富人区。除阳光、大海和沙滩这些五星级的自然风光之外，这里还有许多购物商店和新潮精品店，以及囊括世界各地风味的美食街。</a:t>
            </a:r>
            <a:r>
              <a:rPr lang="en-US" sz="1200" dirty="0">
                <a:latin typeface="微软雅黑" panose="020B0503020204020204" charset="-122"/>
                <a:ea typeface="微软雅黑" panose="020B0503020204020204" charset="-122"/>
                <a:sym typeface="+mn-ea"/>
              </a:rPr>
              <a:t>●小巧而完美的谢利海滩 (Shelley Beach)：就在曼利海滩的南边。 ●从曼利镇漫步到斯比特桥 (Spit Bridge)，花上半天时间，沿着海滩悠然而行，一路穿过公园和丛林，越过悬崖峭壁和海边荒地，这可是一段经典的旅程。 ●曼利工艺品市场是一个热闹的周末集市，您可以去那里淘一些蜡烛、木制品、皮件、珠宝、陶器、画作和玻璃制品等。 ●当地富有传奇色彩的 Shakespeare’s Pies 店，是悉尼2000 年奥运会官方指定的派供应商。</a:t>
            </a:r>
            <a:endParaRPr lang="zh-CN" altLang="en-US" sz="1060" dirty="0">
              <a:latin typeface="微软雅黑" panose="020B0503020204020204" charset="-122"/>
              <a:ea typeface="微软雅黑" panose="020B0503020204020204" charset="-122"/>
              <a:sym typeface="+mn-ea"/>
            </a:endParaRPr>
          </a:p>
        </p:txBody>
      </p:sp>
      <p:pic>
        <p:nvPicPr>
          <p:cNvPr id="4" name="图片 3" descr="麦考瑞"/>
          <p:cNvPicPr>
            <a:picLocks noChangeAspect="1"/>
          </p:cNvPicPr>
          <p:nvPr/>
        </p:nvPicPr>
        <p:blipFill>
          <a:blip r:embed="rId4" cstate="print"/>
          <a:srcRect l="13178"/>
          <a:stretch>
            <a:fillRect/>
          </a:stretch>
        </p:blipFill>
        <p:spPr>
          <a:xfrm>
            <a:off x="9170035" y="1092200"/>
            <a:ext cx="2275205" cy="1458595"/>
          </a:xfrm>
          <a:prstGeom prst="roundRect">
            <a:avLst/>
          </a:prstGeom>
        </p:spPr>
      </p:pic>
      <p:sp>
        <p:nvSpPr>
          <p:cNvPr id="5" name="文本框 4"/>
          <p:cNvSpPr txBox="1"/>
          <p:nvPr/>
        </p:nvSpPr>
        <p:spPr>
          <a:xfrm>
            <a:off x="9058910" y="2550795"/>
            <a:ext cx="2486660" cy="275590"/>
          </a:xfrm>
          <a:prstGeom prst="rect">
            <a:avLst/>
          </a:prstGeom>
          <a:noFill/>
        </p:spPr>
        <p:txBody>
          <a:bodyPr wrap="square" rtlCol="0">
            <a:spAutoFit/>
          </a:bodyPr>
          <a:lstStyle/>
          <a:p>
            <a:pPr algn="ctr"/>
            <a:r>
              <a:rPr lang="zh-CN" altLang="en-US" sz="1200"/>
              <a:t>开放的麦考瑞大学图书馆</a:t>
            </a:r>
          </a:p>
        </p:txBody>
      </p:sp>
      <p:pic>
        <p:nvPicPr>
          <p:cNvPr id="7" name="图片 6" descr="CPA"/>
          <p:cNvPicPr>
            <a:picLocks noChangeAspect="1"/>
          </p:cNvPicPr>
          <p:nvPr/>
        </p:nvPicPr>
        <p:blipFill>
          <a:blip r:embed="rId5" cstate="print"/>
          <a:srcRect l="-783" t="589" r="5209" b="12888"/>
          <a:stretch>
            <a:fillRect/>
          </a:stretch>
        </p:blipFill>
        <p:spPr>
          <a:xfrm>
            <a:off x="9170035" y="2857500"/>
            <a:ext cx="2275205" cy="1281430"/>
          </a:xfrm>
          <a:prstGeom prst="roundRect">
            <a:avLst/>
          </a:prstGeom>
        </p:spPr>
      </p:pic>
      <p:sp>
        <p:nvSpPr>
          <p:cNvPr id="8" name="文本框 7"/>
          <p:cNvSpPr txBox="1"/>
          <p:nvPr/>
        </p:nvSpPr>
        <p:spPr>
          <a:xfrm>
            <a:off x="9058910" y="4138930"/>
            <a:ext cx="2486660" cy="460375"/>
          </a:xfrm>
          <a:prstGeom prst="rect">
            <a:avLst/>
          </a:prstGeom>
          <a:noFill/>
        </p:spPr>
        <p:txBody>
          <a:bodyPr wrap="square" rtlCol="0">
            <a:spAutoFit/>
          </a:bodyPr>
          <a:lstStyle/>
          <a:p>
            <a:pPr algn="ctr"/>
            <a:r>
              <a:rPr lang="zh-CN" altLang="en-US" sz="1200"/>
              <a:t>澳大利亚注册会计师公会</a:t>
            </a:r>
          </a:p>
          <a:p>
            <a:pPr algn="ctr"/>
            <a:r>
              <a:rPr lang="zh-CN" altLang="en-US" sz="1200"/>
              <a:t>活动课</a:t>
            </a:r>
          </a:p>
        </p:txBody>
      </p:sp>
      <p:pic>
        <p:nvPicPr>
          <p:cNvPr id="9" name="图片 8" descr="悉尼博物馆"/>
          <p:cNvPicPr>
            <a:picLocks noChangeAspect="1"/>
          </p:cNvPicPr>
          <p:nvPr/>
        </p:nvPicPr>
        <p:blipFill>
          <a:blip r:embed="rId6" cstate="print"/>
          <a:srcRect t="8111" r="3298" b="9178"/>
          <a:stretch>
            <a:fillRect/>
          </a:stretch>
        </p:blipFill>
        <p:spPr>
          <a:xfrm>
            <a:off x="9170035" y="4660900"/>
            <a:ext cx="2275840" cy="1438275"/>
          </a:xfrm>
          <a:prstGeom prst="roundRect">
            <a:avLst/>
          </a:prstGeom>
        </p:spPr>
      </p:pic>
      <p:sp>
        <p:nvSpPr>
          <p:cNvPr id="10" name="文本框 9"/>
          <p:cNvSpPr txBox="1"/>
          <p:nvPr/>
        </p:nvSpPr>
        <p:spPr>
          <a:xfrm>
            <a:off x="9058910" y="6099175"/>
            <a:ext cx="2486660" cy="275590"/>
          </a:xfrm>
          <a:prstGeom prst="rect">
            <a:avLst/>
          </a:prstGeom>
          <a:noFill/>
        </p:spPr>
        <p:txBody>
          <a:bodyPr wrap="square" rtlCol="0">
            <a:spAutoFit/>
          </a:bodyPr>
          <a:lstStyle/>
          <a:p>
            <a:pPr algn="ctr"/>
            <a:r>
              <a:rPr lang="zh-CN" altLang="en-US" sz="1200"/>
              <a:t>悉尼博物馆活动课</a:t>
            </a:r>
          </a:p>
        </p:txBody>
      </p:sp>
      <p:sp>
        <p:nvSpPr>
          <p:cNvPr id="6" name="矩形 5"/>
          <p:cNvSpPr/>
          <p:nvPr/>
        </p:nvSpPr>
        <p:spPr>
          <a:xfrm>
            <a:off x="125095" y="760095"/>
            <a:ext cx="3461385"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77260" y="760095"/>
            <a:ext cx="314198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DCN02"/>
          <p:cNvPicPr>
            <a:picLocks noChangeAspect="1"/>
          </p:cNvPicPr>
          <p:nvPr/>
        </p:nvPicPr>
        <p:blipFill>
          <a:blip r:embed="rId7" cstate="print"/>
          <a:stretch>
            <a:fillRect/>
          </a:stretch>
        </p:blipFill>
        <p:spPr>
          <a:xfrm>
            <a:off x="11118215" y="-5715"/>
            <a:ext cx="1083310" cy="8166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340" y="13970"/>
            <a:ext cx="9846945" cy="915670"/>
          </a:xfrm>
          <a:prstGeom prst="rect">
            <a:avLst/>
          </a:prstGeom>
        </p:spPr>
        <p:txBody>
          <a:bodyPr vert="horz" wrap="square" lIns="91440" tIns="45720" rIns="91440" bIns="45720" rtlCol="0" anchor="ctr">
            <a:normAutofit/>
          </a:bodyPr>
          <a:lstStyle>
            <a:lvl1pPr>
              <a:lnSpc>
                <a:spcPct val="90000"/>
              </a:lnSpc>
              <a:spcBef>
                <a:spcPct val="0"/>
              </a:spcBef>
              <a:buNone/>
              <a:defRPr sz="4000">
                <a:solidFill>
                  <a:srgbClr val="00B0F0"/>
                </a:solidFill>
                <a:latin typeface="+mj-lt"/>
                <a:ea typeface="+mj-ea"/>
                <a:cs typeface="+mj-cs"/>
              </a:defRPr>
            </a:lvl1pPr>
          </a:lstStyle>
          <a:p>
            <a:r>
              <a:rPr lang="zh-CN" altLang="en-US" sz="2400" b="1" dirty="0">
                <a:solidFill>
                  <a:schemeClr val="tx1"/>
                </a:solidFill>
                <a:latin typeface="黑体" panose="02010609060101010101" charset="-122"/>
                <a:ea typeface="黑体" panose="02010609060101010101" charset="-122"/>
                <a:sym typeface="+mn-ea"/>
              </a:rPr>
              <a:t>项目日程解读</a:t>
            </a:r>
            <a:endParaRPr lang="zh-CN" altLang="en-US" sz="2400" dirty="0">
              <a:solidFill>
                <a:schemeClr val="tx1"/>
              </a:solidFill>
              <a:latin typeface="黑体" panose="02010609060101010101" charset="-122"/>
              <a:ea typeface="黑体" panose="02010609060101010101" charset="-122"/>
            </a:endParaRPr>
          </a:p>
        </p:txBody>
      </p:sp>
      <p:sp>
        <p:nvSpPr>
          <p:cNvPr id="3" name="文本框 2"/>
          <p:cNvSpPr txBox="1"/>
          <p:nvPr/>
        </p:nvSpPr>
        <p:spPr>
          <a:xfrm>
            <a:off x="102870" y="729615"/>
            <a:ext cx="8611235" cy="6123305"/>
          </a:xfrm>
          <a:prstGeom prst="rect">
            <a:avLst/>
          </a:prstGeom>
        </p:spPr>
        <p:txBody>
          <a:bodyPr vert="horz" lIns="91440" tIns="45720" rIns="91440" bIns="45720" rtlCol="0"/>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1200" b="1" dirty="0">
                <a:latin typeface="微软雅黑" panose="020B0503020204020204" charset="-122"/>
                <a:ea typeface="微软雅黑" panose="020B0503020204020204" charset="-122"/>
              </a:rPr>
              <a:t>Day 9</a:t>
            </a:r>
            <a:r>
              <a:rPr lang="zh-CN" altLang="en-US" sz="1200" b="1" dirty="0">
                <a:latin typeface="微软雅黑" panose="020B0503020204020204" charset="-122"/>
                <a:ea typeface="微软雅黑" panose="020B0503020204020204" charset="-122"/>
              </a:rPr>
              <a:t>（星期日）</a:t>
            </a:r>
            <a:r>
              <a:rPr lang="en-US" sz="1200" b="1"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澳洲被称为骑在羊背上的国家，其畜牧业十分发达，也许你已经发现在澳洲牛奶比矿泉水便宜，现在我们将和澳洲</a:t>
            </a:r>
            <a:r>
              <a:rPr lang="en-US" sz="1200" dirty="0">
                <a:latin typeface="微软雅黑" panose="020B0503020204020204" charset="-122"/>
                <a:ea typeface="微软雅黑" panose="020B0503020204020204" charset="-122"/>
              </a:rPr>
              <a:t>农场主一道回家，开始农场</a:t>
            </a:r>
            <a:r>
              <a:rPr lang="zh-CN" altLang="en-US" sz="1200" dirty="0">
                <a:latin typeface="微软雅黑" panose="020B0503020204020204" charset="-122"/>
                <a:ea typeface="微软雅黑" panose="020B0503020204020204" charset="-122"/>
              </a:rPr>
              <a:t>体验日活动，</a:t>
            </a:r>
            <a:r>
              <a:rPr lang="en-US" sz="1200" dirty="0">
                <a:latin typeface="微软雅黑" panose="020B0503020204020204" charset="-122"/>
                <a:ea typeface="微软雅黑" panose="020B0503020204020204" charset="-122"/>
              </a:rPr>
              <a:t>与农场主家庭一起参加农场活动和用餐</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包括</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澳式牛排午餐，挤牛奶，农场巡游，数牲畜</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牧羊，剪羊毛(视季节而定)</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圈羊，观看牧羊犬工作，领羊驼</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剪羊驼毛（视季节而定）, 喂鸡鸭，丛林漫步, 收集木柴点燃篝火制作土著人烤面包， 赶牲畜， 当地观光</a:t>
            </a:r>
            <a:r>
              <a:rPr lang="zh-CN" altLang="en-US" sz="1200" dirty="0">
                <a:latin typeface="微软雅黑" panose="020B0503020204020204" charset="-122"/>
                <a:ea typeface="微软雅黑" panose="020B0503020204020204" charset="-122"/>
              </a:rPr>
              <a:t>等</a:t>
            </a:r>
            <a:r>
              <a:rPr lang="en-US" sz="1200" dirty="0">
                <a:latin typeface="微软雅黑" panose="020B0503020204020204" charset="-122"/>
                <a:ea typeface="微软雅黑" panose="020B0503020204020204" charset="-122"/>
              </a:rPr>
              <a:t>。</a:t>
            </a:r>
          </a:p>
          <a:p>
            <a:r>
              <a:rPr lang="en-US" sz="1200" b="1" dirty="0">
                <a:latin typeface="微软雅黑" panose="020B0503020204020204" charset="-122"/>
                <a:ea typeface="微软雅黑" panose="020B0503020204020204" charset="-122"/>
              </a:rPr>
              <a:t>Day 10</a:t>
            </a:r>
            <a:r>
              <a:rPr lang="zh-CN" altLang="en-US" sz="1200" b="1" dirty="0">
                <a:latin typeface="微软雅黑" panose="020B0503020204020204" charset="-122"/>
                <a:ea typeface="微软雅黑" panose="020B0503020204020204" charset="-122"/>
              </a:rPr>
              <a:t>（星期一）</a:t>
            </a:r>
            <a:r>
              <a:rPr lang="en-US" sz="1200" b="1" dirty="0">
                <a:latin typeface="微软雅黑" panose="020B0503020204020204" charset="-122"/>
                <a:ea typeface="微软雅黑" panose="020B0503020204020204" charset="-122"/>
              </a:rPr>
              <a:t>: </a:t>
            </a:r>
            <a:r>
              <a:rPr lang="zh-CN" altLang="en-US" sz="1200" dirty="0">
                <a:latin typeface="微软雅黑" panose="020B0503020204020204" charset="-122"/>
                <a:ea typeface="微软雅黑" panose="020B0503020204020204" charset="-122"/>
              </a:rPr>
              <a:t>上午</a:t>
            </a:r>
            <a:r>
              <a:rPr lang="en-US" sz="1200" dirty="0">
                <a:latin typeface="微软雅黑" panose="020B0503020204020204" charset="-122"/>
                <a:ea typeface="微软雅黑" panose="020B0503020204020204" charset="-122"/>
              </a:rPr>
              <a:t>由悉尼大学</a:t>
            </a:r>
            <a:r>
              <a:rPr lang="zh-CN" altLang="en-US" sz="1200" dirty="0">
                <a:latin typeface="微软雅黑" panose="020B0503020204020204" charset="-122"/>
                <a:ea typeface="微软雅黑" panose="020B0503020204020204" charset="-122"/>
              </a:rPr>
              <a:t>在校</a:t>
            </a:r>
            <a:r>
              <a:rPr lang="en-US" sz="1200" dirty="0">
                <a:latin typeface="微软雅黑" panose="020B0503020204020204" charset="-122"/>
                <a:ea typeface="微软雅黑" panose="020B0503020204020204" charset="-122"/>
              </a:rPr>
              <a:t>学生（或老师）带领参观</a:t>
            </a:r>
            <a:r>
              <a:rPr lang="zh-CN" altLang="en-US" sz="1200" dirty="0">
                <a:latin typeface="微软雅黑" panose="020B0503020204020204" charset="-122"/>
                <a:ea typeface="微软雅黑" panose="020B0503020204020204" charset="-122"/>
              </a:rPr>
              <a:t>悉尼大学，悉尼大学</a:t>
            </a:r>
            <a:r>
              <a:rPr lang="en-US" sz="1200" dirty="0">
                <a:latin typeface="微软雅黑" panose="020B0503020204020204" charset="-122"/>
                <a:ea typeface="微软雅黑" panose="020B0503020204020204" charset="-122"/>
              </a:rPr>
              <a:t>是澳大利亚历史最悠久和最负盛名的大学,被 称为“澳⼤利亚第⼀校”在世界范围内亦是最优秀的高等学府之一。 悉尼大学有多个久负盛名的博物馆,其中的Nicholson博物馆内收藏了许多古埃及、古希腊和古罗马的珍贵文物,包括许多世界级珍宝。 </a:t>
            </a:r>
            <a:r>
              <a:rPr lang="zh-CN" altLang="en-US" sz="1200" dirty="0">
                <a:latin typeface="微软雅黑" panose="020B0503020204020204" charset="-122"/>
                <a:ea typeface="微软雅黑" panose="020B0503020204020204" charset="-122"/>
              </a:rPr>
              <a:t>下午</a:t>
            </a:r>
            <a:r>
              <a:rPr lang="en-US" sz="1200" dirty="0">
                <a:latin typeface="微软雅黑" panose="020B0503020204020204" charset="-122"/>
                <a:ea typeface="微软雅黑" panose="020B0503020204020204" charset="-122"/>
              </a:rPr>
              <a:t>游览屈臣氏湾 </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屈臣氏湾位于悉尼港的入口，以陡峭的悬崖与滔天巨浪而闻名</a:t>
            </a:r>
            <a:r>
              <a:rPr lang="zh-CN" altLang="en-US" sz="1200" dirty="0">
                <a:latin typeface="微软雅黑" panose="020B0503020204020204" charset="-122"/>
                <a:ea typeface="微软雅黑" panose="020B0503020204020204" charset="-122"/>
              </a:rPr>
              <a:t>，</a:t>
            </a:r>
            <a:r>
              <a:rPr lang="en-US" sz="1200" dirty="0">
                <a:latin typeface="微软雅黑" panose="020B0503020204020204" charset="-122"/>
                <a:ea typeface="微软雅黑" panose="020B0503020204020204" charset="-122"/>
              </a:rPr>
              <a:t>海面上停满了私人帆船和游艇，长期以来，屈臣氏湾已成为悉尼当地人</a:t>
            </a:r>
            <a:r>
              <a:rPr lang="zh-CN" altLang="en-US" sz="1200" dirty="0">
                <a:latin typeface="微软雅黑" panose="020B0503020204020204" charset="-122"/>
                <a:ea typeface="微软雅黑" panose="020B0503020204020204" charset="-122"/>
              </a:rPr>
              <a:t>和</a:t>
            </a:r>
            <a:r>
              <a:rPr lang="en-US" sz="1200" dirty="0">
                <a:latin typeface="微软雅黑" panose="020B0503020204020204" charset="-122"/>
                <a:ea typeface="微软雅黑" panose="020B0503020204020204" charset="-122"/>
              </a:rPr>
              <a:t>游客休闲旅游的</a:t>
            </a:r>
            <a:r>
              <a:rPr lang="zh-CN" altLang="en-US" sz="1200" dirty="0">
                <a:latin typeface="微软雅黑" panose="020B0503020204020204" charset="-122"/>
                <a:ea typeface="微软雅黑" panose="020B0503020204020204" charset="-122"/>
              </a:rPr>
              <a:t>理想</a:t>
            </a:r>
            <a:r>
              <a:rPr lang="en-US" sz="1200" dirty="0">
                <a:latin typeface="微软雅黑" panose="020B0503020204020204" charset="-122"/>
                <a:ea typeface="微软雅黑" panose="020B0503020204020204" charset="-122"/>
              </a:rPr>
              <a:t>场所。随后来到邦迪海滩</a:t>
            </a:r>
            <a:r>
              <a:rPr lang="zh-CN" altLang="en-US" sz="1200" dirty="0">
                <a:latin typeface="微软雅黑" panose="020B0503020204020204" charset="-122"/>
                <a:ea typeface="微软雅黑" panose="020B0503020204020204" charset="-122"/>
              </a:rPr>
              <a:t>，这</a:t>
            </a:r>
            <a:r>
              <a:rPr lang="en-US" sz="1200" dirty="0">
                <a:latin typeface="微软雅黑" panose="020B0503020204020204" charset="-122"/>
                <a:ea typeface="微软雅黑" panose="020B0503020204020204" charset="-122"/>
              </a:rPr>
              <a:t>是悉尼最著名的海滩之一，如果想要了解悉尼本地人是如何享受生活</a:t>
            </a:r>
            <a:r>
              <a:rPr lang="zh-CN" altLang="en-US" sz="1200" dirty="0">
                <a:latin typeface="微软雅黑" panose="020B0503020204020204" charset="-122"/>
                <a:ea typeface="微软雅黑" panose="020B0503020204020204" charset="-122"/>
              </a:rPr>
              <a:t>的</a:t>
            </a:r>
            <a:r>
              <a:rPr lang="en-US" sz="1200" dirty="0">
                <a:latin typeface="微软雅黑" panose="020B0503020204020204" charset="-122"/>
                <a:ea typeface="微软雅黑" panose="020B0503020204020204" charset="-122"/>
              </a:rPr>
              <a:t>，最好的方法就是</a:t>
            </a:r>
            <a:r>
              <a:rPr lang="zh-CN" altLang="en-US" sz="1200" dirty="0">
                <a:latin typeface="微软雅黑" panose="020B0503020204020204" charset="-122"/>
                <a:ea typeface="微软雅黑" panose="020B0503020204020204" charset="-122"/>
              </a:rPr>
              <a:t>来</a:t>
            </a:r>
            <a:r>
              <a:rPr lang="en-US" sz="1200" dirty="0">
                <a:latin typeface="微软雅黑" panose="020B0503020204020204" charset="-122"/>
                <a:ea typeface="微软雅黑" panose="020B0503020204020204" charset="-122"/>
              </a:rPr>
              <a:t>邦迪海滩感受一番。</a:t>
            </a:r>
          </a:p>
          <a:p>
            <a:r>
              <a:rPr lang="en-US" sz="1200" b="1" dirty="0">
                <a:latin typeface="微软雅黑" panose="020B0503020204020204" charset="-122"/>
                <a:ea typeface="微软雅黑" panose="020B0503020204020204" charset="-122"/>
                <a:sym typeface="+mn-ea"/>
              </a:rPr>
              <a:t>Day 11</a:t>
            </a:r>
            <a:r>
              <a:rPr lang="zh-CN" altLang="en-US" sz="1200" b="1" dirty="0">
                <a:latin typeface="微软雅黑" panose="020B0503020204020204" charset="-122"/>
                <a:ea typeface="微软雅黑" panose="020B0503020204020204" charset="-122"/>
                <a:sym typeface="+mn-ea"/>
              </a:rPr>
              <a:t>（星期二）</a:t>
            </a:r>
            <a:r>
              <a:rPr lang="en-US" sz="1200" b="1" dirty="0">
                <a:latin typeface="微软雅黑" panose="020B0503020204020204" charset="-122"/>
                <a:ea typeface="微软雅黑" panose="020B0503020204020204" charset="-122"/>
                <a:sym typeface="+mn-ea"/>
              </a:rPr>
              <a:t>: </a:t>
            </a:r>
            <a:r>
              <a:rPr lang="en-US" sz="1200" dirty="0">
                <a:latin typeface="微软雅黑" panose="020B0503020204020204" charset="-122"/>
                <a:ea typeface="微软雅黑" panose="020B0503020204020204" charset="-122"/>
                <a:sym typeface="+mn-ea"/>
              </a:rPr>
              <a:t>驱车南下</a:t>
            </a:r>
            <a:r>
              <a:rPr lang="zh-CN" altLang="en-US" sz="1200" dirty="0">
                <a:latin typeface="微软雅黑" panose="020B0503020204020204" charset="-122"/>
                <a:ea typeface="微软雅黑" panose="020B0503020204020204" charset="-122"/>
                <a:sym typeface="+mn-ea"/>
              </a:rPr>
              <a:t>澳大利亚</a:t>
            </a:r>
            <a:r>
              <a:rPr lang="en-US" sz="1200" dirty="0">
                <a:latin typeface="微软雅黑" panose="020B0503020204020204" charset="-122"/>
                <a:ea typeface="微软雅黑" panose="020B0503020204020204" charset="-122"/>
                <a:sym typeface="+mn-ea"/>
              </a:rPr>
              <a:t>首都堪培拉，抵达后由澳国立大学</a:t>
            </a:r>
            <a:r>
              <a:rPr lang="zh-CN" altLang="en-US" sz="1200" dirty="0">
                <a:latin typeface="微软雅黑" panose="020B0503020204020204" charset="-122"/>
                <a:ea typeface="微软雅黑" panose="020B0503020204020204" charset="-122"/>
                <a:sym typeface="+mn-ea"/>
              </a:rPr>
              <a:t>在校</a:t>
            </a:r>
            <a:r>
              <a:rPr lang="en-US" sz="1200" dirty="0">
                <a:latin typeface="微软雅黑" panose="020B0503020204020204" charset="-122"/>
                <a:ea typeface="微软雅黑" panose="020B0503020204020204" charset="-122"/>
                <a:sym typeface="+mn-ea"/>
              </a:rPr>
              <a:t>学生（或老师）带领参观澳洲国立大学（讲座或交流活动</a:t>
            </a:r>
            <a:r>
              <a:rPr lang="zh-CN" altLang="en-US" sz="1200" dirty="0">
                <a:latin typeface="微软雅黑" panose="020B0503020204020204" charset="-122"/>
                <a:ea typeface="微软雅黑" panose="020B0503020204020204" charset="-122"/>
                <a:sym typeface="+mn-ea"/>
              </a:rPr>
              <a:t>视学生规模和资源情况待定</a:t>
            </a:r>
            <a:r>
              <a:rPr lang="en-US" sz="1200" dirty="0">
                <a:latin typeface="微软雅黑" panose="020B0503020204020204" charset="-122"/>
                <a:ea typeface="微软雅黑" panose="020B0503020204020204" charset="-122"/>
                <a:sym typeface="+mn-ea"/>
              </a:rPr>
              <a:t>），</a:t>
            </a:r>
            <a:r>
              <a:rPr lang="zh-CN" altLang="en-US" sz="1200" dirty="0">
                <a:latin typeface="微软雅黑" panose="020B0503020204020204" charset="-122"/>
                <a:ea typeface="微软雅黑" panose="020B0503020204020204" charset="-122"/>
                <a:sym typeface="+mn-ea"/>
              </a:rPr>
              <a:t>国立大学</a:t>
            </a:r>
            <a:r>
              <a:rPr lang="en-US" sz="1200" dirty="0">
                <a:latin typeface="微软雅黑" panose="020B0503020204020204" charset="-122"/>
                <a:ea typeface="微软雅黑" panose="020B0503020204020204" charset="-122"/>
                <a:sym typeface="+mn-ea"/>
              </a:rPr>
              <a:t>是一所享誉世界的顶尖研究型大学，澳洲八大名校之首，南半球唯一位列世界20强的大学。中餐厅享用午餐后前往参观人工湖、喷泉、首都展览馆。包括堪培拉市的灵魂格里芬湖，途经联邦大桥，前往堪培拉皇家铸币厂参观，学生可亲手铸造全新的一元硬币。</a:t>
            </a:r>
            <a:r>
              <a:rPr lang="zh-CN" altLang="en-US" sz="1200" dirty="0">
                <a:latin typeface="微软雅黑" panose="020B0503020204020204" charset="-122"/>
                <a:ea typeface="微软雅黑" panose="020B0503020204020204" charset="-122"/>
                <a:sym typeface="+mn-ea"/>
              </a:rPr>
              <a:t>随后</a:t>
            </a:r>
            <a:r>
              <a:rPr lang="en-US" sz="1200" dirty="0">
                <a:latin typeface="微软雅黑" panose="020B0503020204020204" charset="-122"/>
                <a:ea typeface="微软雅黑" panose="020B0503020204020204" charset="-122"/>
                <a:sym typeface="+mn-ea"/>
              </a:rPr>
              <a:t>游览大使馆区、参观堪培拉国会大厦。途径皇帝大桥，前往战争纪念馆</a:t>
            </a:r>
            <a:r>
              <a:rPr lang="zh-CN" altLang="en-US" sz="1200" dirty="0">
                <a:latin typeface="微软雅黑" panose="020B0503020204020204" charset="-122"/>
                <a:ea typeface="微软雅黑" panose="020B0503020204020204" charset="-122"/>
                <a:sym typeface="+mn-ea"/>
              </a:rPr>
              <a:t>等地参观</a:t>
            </a:r>
            <a:r>
              <a:rPr lang="en-US" sz="1200" dirty="0">
                <a:latin typeface="微软雅黑" panose="020B0503020204020204" charset="-122"/>
                <a:ea typeface="微软雅黑" panose="020B0503020204020204" charset="-122"/>
                <a:sym typeface="+mn-ea"/>
              </a:rPr>
              <a:t>。</a:t>
            </a:r>
          </a:p>
          <a:p>
            <a:r>
              <a:rPr lang="en-US" sz="1200" b="1" dirty="0" smtClean="0">
                <a:latin typeface="微软雅黑" panose="020B0503020204020204" charset="-122"/>
                <a:ea typeface="微软雅黑" panose="020B0503020204020204" charset="-122"/>
                <a:sym typeface="+mn-ea"/>
              </a:rPr>
              <a:t>Day 12</a:t>
            </a:r>
            <a:r>
              <a:rPr lang="zh-CN" altLang="en-US" sz="1200" b="1" dirty="0" smtClean="0">
                <a:latin typeface="微软雅黑" panose="020B0503020204020204" charset="-122"/>
                <a:ea typeface="微软雅黑" panose="020B0503020204020204" charset="-122"/>
                <a:sym typeface="+mn-ea"/>
              </a:rPr>
              <a:t>（星期三）</a:t>
            </a:r>
            <a:r>
              <a:rPr lang="en-US" sz="1200" b="1" dirty="0" smtClean="0">
                <a:latin typeface="微软雅黑" panose="020B0503020204020204" charset="-122"/>
                <a:ea typeface="微软雅黑" panose="020B0503020204020204" charset="-122"/>
                <a:sym typeface="+mn-ea"/>
              </a:rPr>
              <a:t>: </a:t>
            </a:r>
            <a:r>
              <a:rPr lang="zh-CN" altLang="en-US" sz="1200" dirty="0" smtClean="0">
                <a:latin typeface="微软雅黑" panose="020B0503020204020204" charset="-122"/>
                <a:ea typeface="微软雅黑" panose="020B0503020204020204" charset="-122"/>
                <a:sym typeface="+mn-ea"/>
              </a:rPr>
              <a:t>走进</a:t>
            </a:r>
            <a:r>
              <a:rPr lang="en-US" sz="1200" dirty="0">
                <a:latin typeface="微软雅黑" panose="020B0503020204020204" charset="-122"/>
                <a:ea typeface="微软雅黑" panose="020B0503020204020204" charset="-122"/>
                <a:sym typeface="+mn-ea"/>
              </a:rPr>
              <a:t>悉尼中文学校，现场观摩中英语言教学课程，看看世界先进的国际汉语教学是怎样的。在这里进行教学实践，用各种好玩有趣的方式教学生们说中文、了解中国文化。</a:t>
            </a:r>
          </a:p>
          <a:p>
            <a:r>
              <a:rPr lang="en-US" sz="1200" b="1" dirty="0">
                <a:latin typeface="微软雅黑" panose="020B0503020204020204" charset="-122"/>
                <a:ea typeface="微软雅黑" panose="020B0503020204020204" charset="-122"/>
                <a:sym typeface="+mn-ea"/>
              </a:rPr>
              <a:t>Day 13</a:t>
            </a:r>
            <a:r>
              <a:rPr lang="zh-CN" altLang="en-US" sz="1200" b="1" dirty="0">
                <a:latin typeface="微软雅黑" panose="020B0503020204020204" charset="-122"/>
                <a:ea typeface="微软雅黑" panose="020B0503020204020204" charset="-122"/>
                <a:sym typeface="+mn-ea"/>
              </a:rPr>
              <a:t>（星期四）</a:t>
            </a:r>
            <a:r>
              <a:rPr lang="en-US" sz="1200" b="1" dirty="0">
                <a:latin typeface="微软雅黑" panose="020B0503020204020204" charset="-122"/>
                <a:ea typeface="微软雅黑" panose="020B0503020204020204" charset="-122"/>
                <a:sym typeface="+mn-ea"/>
              </a:rPr>
              <a:t>: </a:t>
            </a:r>
            <a:r>
              <a:rPr lang="en-US" sz="1200" dirty="0">
                <a:latin typeface="微软雅黑" panose="020B0503020204020204" charset="-122"/>
                <a:ea typeface="微软雅黑" panose="020B0503020204020204" charset="-122"/>
                <a:sym typeface="+mn-ea"/>
              </a:rPr>
              <a:t>沿三⼗二号公路直上海拔一千</a:t>
            </a:r>
            <a:r>
              <a:rPr lang="zh-CN" altLang="en-US" sz="1200" dirty="0">
                <a:latin typeface="微软雅黑" panose="020B0503020204020204" charset="-122"/>
                <a:ea typeface="微软雅黑" panose="020B0503020204020204" charset="-122"/>
                <a:sym typeface="+mn-ea"/>
              </a:rPr>
              <a:t>一</a:t>
            </a:r>
            <a:r>
              <a:rPr lang="en-US" sz="1200" dirty="0">
                <a:latin typeface="微软雅黑" panose="020B0503020204020204" charset="-122"/>
                <a:ea typeface="微软雅黑" panose="020B0503020204020204" charset="-122"/>
                <a:sym typeface="+mn-ea"/>
              </a:rPr>
              <a:t>百⽶高的蓝</a:t>
            </a:r>
            <a:r>
              <a:rPr lang="zh-CN" altLang="en-US" sz="1200" dirty="0">
                <a:latin typeface="微软雅黑" panose="020B0503020204020204" charset="-122"/>
                <a:ea typeface="微软雅黑" panose="020B0503020204020204" charset="-122"/>
                <a:sym typeface="+mn-ea"/>
              </a:rPr>
              <a:t>山</a:t>
            </a:r>
            <a:r>
              <a:rPr lang="en-US" sz="1200" dirty="0">
                <a:latin typeface="微软雅黑" panose="020B0503020204020204" charset="-122"/>
                <a:ea typeface="微软雅黑" panose="020B0503020204020204" charset="-122"/>
                <a:sym typeface="+mn-ea"/>
              </a:rPr>
              <a:t>三姐妹峰</a:t>
            </a:r>
            <a:r>
              <a:rPr lang="zh-CN" altLang="en-US" sz="1200" dirty="0">
                <a:latin typeface="微软雅黑" panose="020B0503020204020204" charset="-122"/>
                <a:ea typeface="微软雅黑" panose="020B0503020204020204" charset="-122"/>
                <a:sym typeface="+mn-ea"/>
              </a:rPr>
              <a:t>，</a:t>
            </a:r>
            <a:r>
              <a:rPr lang="en-US" sz="1200" dirty="0">
                <a:latin typeface="微软雅黑" panose="020B0503020204020204" charset="-122"/>
                <a:ea typeface="微软雅黑" panose="020B0503020204020204" charset="-122"/>
                <a:sym typeface="+mn-ea"/>
              </a:rPr>
              <a:t>三姐妹峰 (The Three Sisters)是蓝⼭最知名、最受欢迎的旅游景点之⼀。分别乘坐⾼空缆车、丛林⽕车及丛林缆车在不同角度感受蓝⼭的雄伟壮阔。也可以徒步探寻Wentworth Fall的壮美</a:t>
            </a:r>
            <a:r>
              <a:rPr lang="zh-CN" altLang="en-US" sz="1200" dirty="0">
                <a:latin typeface="微软雅黑" panose="020B0503020204020204" charset="-122"/>
                <a:ea typeface="微软雅黑" panose="020B0503020204020204" charset="-122"/>
                <a:sym typeface="+mn-ea"/>
              </a:rPr>
              <a:t>。下午</a:t>
            </a:r>
            <a:r>
              <a:rPr lang="en-US" sz="1200" dirty="0">
                <a:latin typeface="微软雅黑" panose="020B0503020204020204" charset="-122"/>
                <a:ea typeface="微软雅黑" panose="020B0503020204020204" charset="-122"/>
                <a:sym typeface="+mn-ea"/>
              </a:rPr>
              <a:t>探访美丽的花园⼩镇鲁拉,这⾥是由都市转换为⼭野的⼀个缓冲地带,并且很容易到达。</a:t>
            </a:r>
          </a:p>
          <a:p>
            <a:r>
              <a:rPr lang="en-US" sz="1200" b="1" dirty="0">
                <a:latin typeface="微软雅黑" panose="020B0503020204020204" charset="-122"/>
                <a:ea typeface="微软雅黑" panose="020B0503020204020204" charset="-122"/>
                <a:sym typeface="+mn-ea"/>
              </a:rPr>
              <a:t>Day 14</a:t>
            </a:r>
            <a:r>
              <a:rPr lang="zh-CN" altLang="en-US" sz="1200" b="1" dirty="0">
                <a:latin typeface="微软雅黑" panose="020B0503020204020204" charset="-122"/>
                <a:ea typeface="微软雅黑" panose="020B0503020204020204" charset="-122"/>
                <a:sym typeface="+mn-ea"/>
              </a:rPr>
              <a:t>（星期五）</a:t>
            </a:r>
            <a:r>
              <a:rPr lang="en-US" sz="1200" b="1" dirty="0">
                <a:latin typeface="微软雅黑" panose="020B0503020204020204" charset="-122"/>
                <a:ea typeface="微软雅黑" panose="020B0503020204020204" charset="-122"/>
                <a:sym typeface="+mn-ea"/>
              </a:rPr>
              <a:t>: </a:t>
            </a:r>
            <a:r>
              <a:rPr lang="zh-CN" altLang="en-US" sz="1200" dirty="0">
                <a:latin typeface="微软雅黑" panose="020B0503020204020204" charset="-122"/>
                <a:ea typeface="微软雅黑" panose="020B0503020204020204" charset="-122"/>
                <a:sym typeface="+mn-ea"/>
              </a:rPr>
              <a:t>到达悉尼</a:t>
            </a:r>
            <a:r>
              <a:rPr lang="en-US" sz="1200" dirty="0">
                <a:latin typeface="微软雅黑" panose="020B0503020204020204" charset="-122"/>
                <a:ea typeface="微软雅黑" panose="020B0503020204020204" charset="-122"/>
                <a:sym typeface="+mn-ea"/>
              </a:rPr>
              <a:t>鱼市场，悉尼鱼市场创建于1945年，是南半球最大的同类市场，作为全球第三大海鲜市场。每天多达100种海鲜上市。是旅游者的悉尼必来之地，同时也为其提供了</a:t>
            </a:r>
            <a:r>
              <a:rPr lang="zh-CN" altLang="en-US" sz="1200" dirty="0">
                <a:latin typeface="微软雅黑" panose="020B0503020204020204" charset="-122"/>
                <a:ea typeface="微软雅黑" panose="020B0503020204020204" charset="-122"/>
                <a:sym typeface="+mn-ea"/>
              </a:rPr>
              <a:t>真</a:t>
            </a:r>
            <a:r>
              <a:rPr lang="en-US" sz="1200" dirty="0">
                <a:latin typeface="微软雅黑" panose="020B0503020204020204" charset="-122"/>
                <a:ea typeface="微软雅黑" panose="020B0503020204020204" charset="-122"/>
                <a:sym typeface="+mn-ea"/>
              </a:rPr>
              <a:t>正体验当地在营鱼市的机会。 下午自由活动，购物等，晚上乘坐航班返回中国</a:t>
            </a:r>
            <a:r>
              <a:rPr lang="zh-CN" altLang="en-US" sz="1200" dirty="0">
                <a:latin typeface="微软雅黑" panose="020B0503020204020204" charset="-122"/>
                <a:ea typeface="微软雅黑" panose="020B0503020204020204" charset="-122"/>
                <a:sym typeface="+mn-ea"/>
              </a:rPr>
              <a:t>。</a:t>
            </a:r>
          </a:p>
          <a:p>
            <a:r>
              <a:rPr lang="en-US" sz="1200" b="1" dirty="0">
                <a:latin typeface="微软雅黑" panose="020B0503020204020204" charset="-122"/>
                <a:ea typeface="微软雅黑" panose="020B0503020204020204" charset="-122"/>
                <a:sym typeface="+mn-ea"/>
              </a:rPr>
              <a:t>Day 15</a:t>
            </a:r>
            <a:r>
              <a:rPr lang="zh-CN" altLang="en-US" sz="1200" b="1" dirty="0">
                <a:latin typeface="微软雅黑" panose="020B0503020204020204" charset="-122"/>
                <a:ea typeface="微软雅黑" panose="020B0503020204020204" charset="-122"/>
                <a:sym typeface="+mn-ea"/>
              </a:rPr>
              <a:t>（星期六）</a:t>
            </a:r>
            <a:r>
              <a:rPr lang="en-US" sz="1200" b="1" dirty="0">
                <a:latin typeface="微软雅黑" panose="020B0503020204020204" charset="-122"/>
                <a:ea typeface="微软雅黑" panose="020B0503020204020204" charset="-122"/>
                <a:sym typeface="+mn-ea"/>
              </a:rPr>
              <a:t>: </a:t>
            </a:r>
            <a:r>
              <a:rPr lang="zh-CN" altLang="en-US" sz="1200" dirty="0">
                <a:latin typeface="微软雅黑" panose="020B0503020204020204" charset="-122"/>
                <a:ea typeface="微软雅黑" panose="020B0503020204020204" charset="-122"/>
                <a:sym typeface="+mn-ea"/>
              </a:rPr>
              <a:t>抵达中国，结束愉快的澳洲访学之旅。（</a:t>
            </a:r>
            <a:r>
              <a:rPr lang="en-US" altLang="zh-CN" sz="1200" dirty="0">
                <a:latin typeface="微软雅黑" panose="020B0503020204020204" charset="-122"/>
                <a:ea typeface="微软雅黑" panose="020B0503020204020204" charset="-122"/>
                <a:sym typeface="+mn-ea"/>
              </a:rPr>
              <a:t>*</a:t>
            </a:r>
            <a:r>
              <a:rPr lang="zh-CN" altLang="en-US" sz="1200" dirty="0">
                <a:latin typeface="微软雅黑" panose="020B0503020204020204" charset="-122"/>
                <a:ea typeface="微软雅黑" panose="020B0503020204020204" charset="-122"/>
                <a:sym typeface="+mn-ea"/>
              </a:rPr>
              <a:t>以上</a:t>
            </a:r>
            <a:r>
              <a:rPr lang="en-US" altLang="zh-CN" sz="1200" dirty="0">
                <a:latin typeface="微软雅黑" panose="020B0503020204020204" charset="-122"/>
                <a:ea typeface="微软雅黑" panose="020B0503020204020204" charset="-122"/>
                <a:sym typeface="+mn-ea"/>
              </a:rPr>
              <a:t>15</a:t>
            </a:r>
            <a:r>
              <a:rPr lang="zh-CN" altLang="en-US" sz="1200" dirty="0">
                <a:latin typeface="微软雅黑" panose="020B0503020204020204" charset="-122"/>
                <a:ea typeface="微软雅黑" panose="020B0503020204020204" charset="-122"/>
                <a:sym typeface="+mn-ea"/>
              </a:rPr>
              <a:t>天访学日程可能根据需要或实时资源情况微调）</a:t>
            </a:r>
            <a:endParaRPr lang="zh-CN" altLang="en-US" sz="1060" dirty="0">
              <a:latin typeface="微软雅黑" panose="020B0503020204020204" charset="-122"/>
              <a:ea typeface="微软雅黑" panose="020B0503020204020204" charset="-122"/>
              <a:sym typeface="+mn-ea"/>
            </a:endParaRPr>
          </a:p>
        </p:txBody>
      </p:sp>
      <p:pic>
        <p:nvPicPr>
          <p:cNvPr id="4" name="图片 3" descr="1127051909"/>
          <p:cNvPicPr>
            <a:picLocks noChangeAspect="1"/>
          </p:cNvPicPr>
          <p:nvPr/>
        </p:nvPicPr>
        <p:blipFill>
          <a:blip r:embed="rId4" cstate="print"/>
          <a:srcRect l="7653" t="17380"/>
          <a:stretch>
            <a:fillRect/>
          </a:stretch>
        </p:blipFill>
        <p:spPr>
          <a:xfrm>
            <a:off x="9170035" y="1092835"/>
            <a:ext cx="2275840" cy="1466850"/>
          </a:xfrm>
          <a:prstGeom prst="roundRect">
            <a:avLst/>
          </a:prstGeom>
        </p:spPr>
      </p:pic>
      <p:pic>
        <p:nvPicPr>
          <p:cNvPr id="5" name="图片 4" descr="QQ图片20171212132027"/>
          <p:cNvPicPr>
            <a:picLocks noChangeAspect="1"/>
          </p:cNvPicPr>
          <p:nvPr/>
        </p:nvPicPr>
        <p:blipFill>
          <a:blip r:embed="rId5" cstate="print"/>
          <a:srcRect l="2665" t="6521" r="5636"/>
          <a:stretch>
            <a:fillRect/>
          </a:stretch>
        </p:blipFill>
        <p:spPr>
          <a:xfrm>
            <a:off x="9170035" y="2866390"/>
            <a:ext cx="2276475" cy="1487805"/>
          </a:xfrm>
          <a:prstGeom prst="roundRect">
            <a:avLst/>
          </a:prstGeom>
        </p:spPr>
      </p:pic>
      <p:pic>
        <p:nvPicPr>
          <p:cNvPr id="6" name="图片 5" descr="与寄宿家庭过生日"/>
          <p:cNvPicPr>
            <a:picLocks noChangeAspect="1"/>
          </p:cNvPicPr>
          <p:nvPr/>
        </p:nvPicPr>
        <p:blipFill>
          <a:blip r:embed="rId6" cstate="print"/>
          <a:srcRect l="1392" t="989" r="4337"/>
          <a:stretch>
            <a:fillRect/>
          </a:stretch>
        </p:blipFill>
        <p:spPr>
          <a:xfrm>
            <a:off x="9170035" y="4660900"/>
            <a:ext cx="2276475" cy="1437640"/>
          </a:xfrm>
          <a:prstGeom prst="roundRect">
            <a:avLst/>
          </a:prstGeom>
        </p:spPr>
      </p:pic>
      <p:sp>
        <p:nvSpPr>
          <p:cNvPr id="7" name="文本框 6"/>
          <p:cNvSpPr txBox="1"/>
          <p:nvPr/>
        </p:nvSpPr>
        <p:spPr>
          <a:xfrm>
            <a:off x="8971915" y="2559685"/>
            <a:ext cx="2576830" cy="275590"/>
          </a:xfrm>
          <a:prstGeom prst="rect">
            <a:avLst/>
          </a:prstGeom>
          <a:noFill/>
        </p:spPr>
        <p:txBody>
          <a:bodyPr wrap="square" rtlCol="0">
            <a:spAutoFit/>
          </a:bodyPr>
          <a:lstStyle/>
          <a:p>
            <a:pPr algn="ctr"/>
            <a:r>
              <a:rPr lang="zh-CN" altLang="en-US" sz="1200"/>
              <a:t>澳大利亚国立大学访问交流</a:t>
            </a:r>
          </a:p>
        </p:txBody>
      </p:sp>
      <p:sp>
        <p:nvSpPr>
          <p:cNvPr id="8" name="文本框 7"/>
          <p:cNvSpPr txBox="1"/>
          <p:nvPr/>
        </p:nvSpPr>
        <p:spPr>
          <a:xfrm>
            <a:off x="8933180" y="4354195"/>
            <a:ext cx="2615565" cy="306705"/>
          </a:xfrm>
          <a:prstGeom prst="rect">
            <a:avLst/>
          </a:prstGeom>
          <a:noFill/>
        </p:spPr>
        <p:txBody>
          <a:bodyPr wrap="square" rtlCol="0">
            <a:spAutoFit/>
          </a:bodyPr>
          <a:lstStyle/>
          <a:p>
            <a:pPr algn="ctr"/>
            <a:r>
              <a:rPr lang="zh-CN" altLang="en-US" sz="1400"/>
              <a:t>悉尼中文学校教学实践</a:t>
            </a:r>
          </a:p>
        </p:txBody>
      </p:sp>
      <p:sp>
        <p:nvSpPr>
          <p:cNvPr id="9" name="文本框 8"/>
          <p:cNvSpPr txBox="1"/>
          <p:nvPr/>
        </p:nvSpPr>
        <p:spPr>
          <a:xfrm>
            <a:off x="9034145" y="6098540"/>
            <a:ext cx="2548890" cy="275590"/>
          </a:xfrm>
          <a:prstGeom prst="rect">
            <a:avLst/>
          </a:prstGeom>
          <a:noFill/>
        </p:spPr>
        <p:txBody>
          <a:bodyPr wrap="square" rtlCol="0">
            <a:spAutoFit/>
          </a:bodyPr>
          <a:lstStyle/>
          <a:p>
            <a:pPr algn="ctr"/>
            <a:r>
              <a:rPr lang="zh-CN" altLang="en-US" sz="1200"/>
              <a:t>寄宿家庭美好时刻</a:t>
            </a:r>
          </a:p>
        </p:txBody>
      </p:sp>
      <p:sp>
        <p:nvSpPr>
          <p:cNvPr id="10" name="矩形 9"/>
          <p:cNvSpPr/>
          <p:nvPr/>
        </p:nvSpPr>
        <p:spPr>
          <a:xfrm>
            <a:off x="260985" y="653415"/>
            <a:ext cx="3461385"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89985" y="654050"/>
            <a:ext cx="314198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DCN02"/>
          <p:cNvPicPr>
            <a:picLocks noChangeAspect="1"/>
          </p:cNvPicPr>
          <p:nvPr/>
        </p:nvPicPr>
        <p:blipFill>
          <a:blip r:embed="rId7" cstate="print"/>
          <a:stretch>
            <a:fillRect/>
          </a:stretch>
        </p:blipFill>
        <p:spPr>
          <a:xfrm>
            <a:off x="11118215" y="-5715"/>
            <a:ext cx="1083310" cy="8166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9166225" y="1092200"/>
            <a:ext cx="2441575" cy="2921635"/>
            <a:chOff x="13504" y="3391"/>
            <a:chExt cx="3845" cy="4216"/>
          </a:xfrm>
        </p:grpSpPr>
        <p:sp>
          <p:nvSpPr>
            <p:cNvPr id="13" name="直角三角形 12"/>
            <p:cNvSpPr/>
            <p:nvPr/>
          </p:nvSpPr>
          <p:spPr>
            <a:xfrm>
              <a:off x="17070" y="3391"/>
              <a:ext cx="279" cy="378"/>
            </a:xfrm>
            <a:prstGeom prst="rtTriangle">
              <a:avLst/>
            </a:prstGeom>
            <a:solidFill>
              <a:srgbClr val="197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离页连接符 3"/>
            <p:cNvSpPr/>
            <p:nvPr/>
          </p:nvSpPr>
          <p:spPr>
            <a:xfrm>
              <a:off x="13510" y="3392"/>
              <a:ext cx="3560" cy="4215"/>
            </a:xfrm>
            <a:prstGeom prst="flowChartOffpageConnector">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504" y="6196"/>
              <a:ext cx="3566" cy="487"/>
            </a:xfrm>
            <a:prstGeom prst="rect">
              <a:avLst/>
            </a:prstGeom>
            <a:noFill/>
          </p:spPr>
          <p:txBody>
            <a:bodyPr wrap="square" rtlCol="0">
              <a:spAutoFit/>
            </a:bodyPr>
            <a:lstStyle/>
            <a:p>
              <a:pPr algn="ctr"/>
              <a:r>
                <a:rPr lang="zh-CN" altLang="en-US" sz="1600" b="1" cap="all">
                  <a:solidFill>
                    <a:schemeClr val="bg1"/>
                  </a:solidFill>
                  <a:uFillTx/>
                  <a:latin typeface="Open Sans Extrabold" charset="0"/>
                  <a:ea typeface="微软雅黑" panose="020B0503020204020204" charset="-122"/>
                </a:rPr>
                <a:t>报名二维码</a:t>
              </a:r>
            </a:p>
          </p:txBody>
        </p:sp>
      </p:grpSp>
      <p:sp>
        <p:nvSpPr>
          <p:cNvPr id="22" name="Shape 1052"/>
          <p:cNvSpPr>
            <a:spLocks noChangeArrowheads="1"/>
          </p:cNvSpPr>
          <p:nvPr/>
        </p:nvSpPr>
        <p:spPr bwMode="auto">
          <a:xfrm>
            <a:off x="345440" y="1221740"/>
            <a:ext cx="11348720" cy="39135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b="1" dirty="0">
                <a:solidFill>
                  <a:schemeClr val="tx1"/>
                </a:solidFill>
                <a:latin typeface="微软雅黑" panose="020B0503020204020204" charset="-122"/>
                <a:ea typeface="微软雅黑" panose="020B0503020204020204" charset="-122"/>
                <a:sym typeface="+mn-ea"/>
              </a:rPr>
              <a:t>申请条件</a:t>
            </a:r>
          </a:p>
          <a:p>
            <a:pPr indent="0" algn="just">
              <a:lnSpc>
                <a:spcPct val="130000"/>
              </a:lnSpc>
              <a:buNone/>
            </a:pPr>
            <a:r>
              <a:rPr sz="1400" dirty="0">
                <a:latin typeface="微软雅黑" panose="020B0503020204020204" charset="-122"/>
                <a:ea typeface="微软雅黑" panose="020B0503020204020204" charset="-122"/>
                <a:sym typeface="+mn-ea"/>
              </a:rPr>
              <a:t>1.我校2015级、2016级、2017级本科生，2016级和2017级研究生；</a:t>
            </a:r>
          </a:p>
          <a:p>
            <a:pPr indent="0" algn="just">
              <a:lnSpc>
                <a:spcPct val="130000"/>
              </a:lnSpc>
              <a:buNone/>
            </a:pPr>
            <a:r>
              <a:rPr sz="1400" dirty="0">
                <a:latin typeface="微软雅黑" panose="020B0503020204020204" charset="-122"/>
                <a:ea typeface="微软雅黑" panose="020B0503020204020204" charset="-122"/>
                <a:sym typeface="+mn-ea"/>
              </a:rPr>
              <a:t>2.遵纪守法，维护国家形象和学校声誉。遵守华南农业大学相关规定，服从华南农业大学统一管理，严格按照学校规定的时间派出及返校；</a:t>
            </a:r>
          </a:p>
          <a:p>
            <a:pPr indent="0" algn="just">
              <a:lnSpc>
                <a:spcPct val="130000"/>
              </a:lnSpc>
              <a:buNone/>
            </a:pPr>
            <a:r>
              <a:rPr sz="1400" dirty="0">
                <a:latin typeface="微软雅黑" panose="020B0503020204020204" charset="-122"/>
                <a:ea typeface="微软雅黑" panose="020B0503020204020204" charset="-122"/>
                <a:sym typeface="+mn-ea"/>
              </a:rPr>
              <a:t>3.身心健康，具有较强的独立生活能力和社会适应能力；</a:t>
            </a:r>
          </a:p>
          <a:p>
            <a:pPr indent="0" algn="just">
              <a:lnSpc>
                <a:spcPct val="130000"/>
              </a:lnSpc>
              <a:buNone/>
            </a:pPr>
            <a:r>
              <a:rPr sz="1400" dirty="0">
                <a:latin typeface="微软雅黑" panose="020B0503020204020204" charset="-122"/>
                <a:ea typeface="微软雅黑" panose="020B0503020204020204" charset="-122"/>
                <a:sym typeface="+mn-ea"/>
              </a:rPr>
              <a:t>4.英语听说读写具有一定基础，能适应全英文授课。</a:t>
            </a:r>
            <a:endParaRPr sz="1400" dirty="0">
              <a:solidFill>
                <a:schemeClr val="tx1"/>
              </a:solidFill>
              <a:latin typeface="微软雅黑" panose="020B0503020204020204" charset="-122"/>
              <a:ea typeface="微软雅黑" panose="020B0503020204020204" charset="-122"/>
              <a:sym typeface="+mn-ea"/>
            </a:endParaRPr>
          </a:p>
          <a:p>
            <a:pPr algn="just">
              <a:lnSpc>
                <a:spcPct val="130000"/>
              </a:lnSpc>
            </a:pPr>
            <a:endParaRPr sz="1400" dirty="0">
              <a:solidFill>
                <a:schemeClr val="tx1"/>
              </a:solidFill>
              <a:latin typeface="微软雅黑" panose="020B0503020204020204" charset="-122"/>
              <a:ea typeface="微软雅黑" panose="020B0503020204020204" charset="-122"/>
              <a:sym typeface="+mn-ea"/>
            </a:endParaRPr>
          </a:p>
          <a:p>
            <a:pPr algn="just">
              <a:lnSpc>
                <a:spcPct val="130000"/>
              </a:lnSpc>
            </a:pPr>
            <a:r>
              <a:rPr lang="zh-CN" sz="1400" b="1" dirty="0">
                <a:solidFill>
                  <a:schemeClr val="tx1"/>
                </a:solidFill>
                <a:latin typeface="微软雅黑" panose="020B0503020204020204" charset="-122"/>
                <a:ea typeface="微软雅黑" panose="020B0503020204020204" charset="-122"/>
                <a:sym typeface="+mn-ea"/>
              </a:rPr>
              <a:t>项目流程</a:t>
            </a:r>
          </a:p>
          <a:p>
            <a:pPr algn="just">
              <a:lnSpc>
                <a:spcPct val="130000"/>
              </a:lnSpc>
            </a:pPr>
            <a:r>
              <a:rPr sz="1400" dirty="0">
                <a:solidFill>
                  <a:schemeClr val="tx1"/>
                </a:solidFill>
                <a:latin typeface="微软雅黑" panose="020B0503020204020204" charset="-122"/>
                <a:ea typeface="微软雅黑" panose="020B0503020204020204" charset="-122"/>
                <a:sym typeface="Open Sans" pitchFamily="34" charset="0"/>
              </a:rPr>
              <a:t>1.请打开报名链接：</a:t>
            </a:r>
            <a:r>
              <a:rPr sz="1400" dirty="0">
                <a:latin typeface="微软雅黑" panose="020B0503020204020204" charset="-122"/>
                <a:ea typeface="微软雅黑" panose="020B0503020204020204" charset="-122"/>
                <a:sym typeface="Open Sans" pitchFamily="34" charset="0"/>
                <a:hlinkClick r:id="rId3"/>
              </a:rPr>
              <a:t>http://dcn-edu.com/f/52ENdG</a:t>
            </a:r>
            <a:r>
              <a:rPr sz="1400" dirty="0">
                <a:solidFill>
                  <a:schemeClr val="tx1"/>
                </a:solidFill>
                <a:latin typeface="微软雅黑" panose="020B0503020204020204" charset="-122"/>
                <a:ea typeface="微软雅黑" panose="020B0503020204020204" charset="-122"/>
                <a:sym typeface="Open Sans" pitchFamily="34" charset="0"/>
              </a:rPr>
              <a:t>，</a:t>
            </a:r>
            <a:r>
              <a:rPr lang="zh-CN" sz="1400" dirty="0">
                <a:solidFill>
                  <a:schemeClr val="tx1"/>
                </a:solidFill>
                <a:latin typeface="微软雅黑" panose="020B0503020204020204" charset="-122"/>
                <a:ea typeface="微软雅黑" panose="020B0503020204020204" charset="-122"/>
                <a:sym typeface="Open Sans" pitchFamily="34" charset="0"/>
              </a:rPr>
              <a:t>或扫描右方二维码</a:t>
            </a:r>
            <a:r>
              <a:rPr sz="1400" dirty="0">
                <a:solidFill>
                  <a:schemeClr val="tx1"/>
                </a:solidFill>
                <a:latin typeface="微软雅黑" panose="020B0503020204020204" charset="-122"/>
                <a:ea typeface="微软雅黑" panose="020B0503020204020204" charset="-122"/>
                <a:sym typeface="Open Sans" pitchFamily="34" charset="0"/>
              </a:rPr>
              <a:t>在线提交项目报名表，</a:t>
            </a:r>
          </a:p>
          <a:p>
            <a:pPr algn="just">
              <a:lnSpc>
                <a:spcPct val="130000"/>
              </a:lnSpc>
            </a:pPr>
            <a:r>
              <a:rPr sz="1400" dirty="0">
                <a:solidFill>
                  <a:schemeClr val="tx1"/>
                </a:solidFill>
                <a:latin typeface="微软雅黑" panose="020B0503020204020204" charset="-122"/>
                <a:ea typeface="微软雅黑" panose="020B0503020204020204" charset="-122"/>
                <a:sym typeface="Open Sans" pitchFamily="34" charset="0"/>
              </a:rPr>
              <a:t>同时须按照学校要求办好相关申请手续；</a:t>
            </a:r>
          </a:p>
          <a:p>
            <a:pPr algn="just">
              <a:lnSpc>
                <a:spcPct val="130000"/>
              </a:lnSpc>
            </a:pPr>
            <a:r>
              <a:rPr sz="1400" dirty="0">
                <a:solidFill>
                  <a:schemeClr val="tx1"/>
                </a:solidFill>
                <a:latin typeface="微软雅黑" panose="020B0503020204020204" charset="-122"/>
                <a:ea typeface="微软雅黑" panose="020B0503020204020204" charset="-122"/>
                <a:sym typeface="Open Sans" pitchFamily="34" charset="0"/>
              </a:rPr>
              <a:t>2.</a:t>
            </a:r>
            <a:r>
              <a:rPr lang="zh-CN" sz="1400" dirty="0">
                <a:solidFill>
                  <a:schemeClr val="tx1"/>
                </a:solidFill>
                <a:latin typeface="微软雅黑" panose="020B0503020204020204" charset="-122"/>
                <a:ea typeface="微软雅黑" panose="020B0503020204020204" charset="-122"/>
                <a:sym typeface="Open Sans" pitchFamily="34" charset="0"/>
              </a:rPr>
              <a:t>参加并通过学校现场面试或项目部视频面试，获得访学资格</a:t>
            </a:r>
            <a:r>
              <a:rPr sz="1400" dirty="0">
                <a:solidFill>
                  <a:schemeClr val="tx1"/>
                </a:solidFill>
                <a:latin typeface="微软雅黑" panose="020B0503020204020204" charset="-122"/>
                <a:ea typeface="微软雅黑" panose="020B0503020204020204" charset="-122"/>
                <a:sym typeface="Open Sans" pitchFamily="34" charset="0"/>
              </a:rPr>
              <a:t>；</a:t>
            </a:r>
          </a:p>
          <a:p>
            <a:pPr algn="just">
              <a:lnSpc>
                <a:spcPct val="130000"/>
              </a:lnSpc>
            </a:pPr>
            <a:r>
              <a:rPr sz="1400" dirty="0">
                <a:solidFill>
                  <a:schemeClr val="tx1"/>
                </a:solidFill>
                <a:latin typeface="微软雅黑" panose="020B0503020204020204" charset="-122"/>
                <a:ea typeface="微软雅黑" panose="020B0503020204020204" charset="-122"/>
                <a:sym typeface="Open Sans" pitchFamily="34" charset="0"/>
              </a:rPr>
              <a:t>3.交费</a:t>
            </a:r>
            <a:r>
              <a:rPr lang="zh-CN" sz="1400" dirty="0">
                <a:solidFill>
                  <a:schemeClr val="tx1"/>
                </a:solidFill>
                <a:latin typeface="微软雅黑" panose="020B0503020204020204" charset="-122"/>
                <a:ea typeface="微软雅黑" panose="020B0503020204020204" charset="-122"/>
                <a:sym typeface="Open Sans" pitchFamily="34" charset="0"/>
              </a:rPr>
              <a:t>，加入访学微信群，同时准备签证材料（澳大利亚不需要面签）</a:t>
            </a:r>
            <a:r>
              <a:rPr sz="1400" dirty="0">
                <a:solidFill>
                  <a:schemeClr val="tx1"/>
                </a:solidFill>
                <a:latin typeface="微软雅黑" panose="020B0503020204020204" charset="-122"/>
                <a:ea typeface="微软雅黑" panose="020B0503020204020204" charset="-122"/>
                <a:sym typeface="Open Sans" pitchFamily="34" charset="0"/>
              </a:rPr>
              <a:t>；</a:t>
            </a:r>
          </a:p>
          <a:p>
            <a:pPr algn="just">
              <a:lnSpc>
                <a:spcPct val="130000"/>
              </a:lnSpc>
            </a:pPr>
            <a:r>
              <a:rPr sz="1400" dirty="0">
                <a:solidFill>
                  <a:schemeClr val="tx1"/>
                </a:solidFill>
                <a:latin typeface="微软雅黑" panose="020B0503020204020204" charset="-122"/>
                <a:ea typeface="微软雅黑" panose="020B0503020204020204" charset="-122"/>
                <a:sym typeface="Open Sans" pitchFamily="34" charset="0"/>
              </a:rPr>
              <a:t>4.</a:t>
            </a:r>
            <a:r>
              <a:rPr lang="zh-CN" sz="1400" dirty="0">
                <a:solidFill>
                  <a:schemeClr val="tx1"/>
                </a:solidFill>
                <a:latin typeface="微软雅黑" panose="020B0503020204020204" charset="-122"/>
                <a:ea typeface="微软雅黑" panose="020B0503020204020204" charset="-122"/>
                <a:sym typeface="Open Sans" pitchFamily="34" charset="0"/>
              </a:rPr>
              <a:t>通过签证，参加行前交流会，参加班委会选举</a:t>
            </a:r>
            <a:r>
              <a:rPr sz="1400" dirty="0">
                <a:solidFill>
                  <a:schemeClr val="tx1"/>
                </a:solidFill>
                <a:latin typeface="微软雅黑" panose="020B0503020204020204" charset="-122"/>
                <a:ea typeface="微软雅黑" panose="020B0503020204020204" charset="-122"/>
                <a:sym typeface="Open Sans" pitchFamily="34" charset="0"/>
              </a:rPr>
              <a:t>；</a:t>
            </a:r>
          </a:p>
          <a:p>
            <a:pPr algn="just">
              <a:lnSpc>
                <a:spcPct val="130000"/>
              </a:lnSpc>
            </a:pPr>
            <a:r>
              <a:rPr lang="en-US" sz="1400" dirty="0">
                <a:solidFill>
                  <a:schemeClr val="tx1"/>
                </a:solidFill>
                <a:latin typeface="微软雅黑" panose="020B0503020204020204" charset="-122"/>
                <a:ea typeface="微软雅黑" panose="020B0503020204020204" charset="-122"/>
                <a:sym typeface="Open Sans" pitchFamily="34" charset="0"/>
              </a:rPr>
              <a:t>5.</a:t>
            </a:r>
            <a:r>
              <a:rPr lang="zh-CN" altLang="en-US" sz="1400" dirty="0">
                <a:solidFill>
                  <a:schemeClr val="tx1"/>
                </a:solidFill>
                <a:latin typeface="微软雅黑" panose="020B0503020204020204" charset="-122"/>
                <a:ea typeface="微软雅黑" panose="020B0503020204020204" charset="-122"/>
                <a:sym typeface="Open Sans" pitchFamily="34" charset="0"/>
              </a:rPr>
              <a:t>出发，赴澳大利亚访学；</a:t>
            </a:r>
          </a:p>
          <a:p>
            <a:pPr algn="just">
              <a:lnSpc>
                <a:spcPct val="130000"/>
              </a:lnSpc>
            </a:pPr>
            <a:r>
              <a:rPr lang="en-US" sz="1400" dirty="0">
                <a:solidFill>
                  <a:schemeClr val="tx1"/>
                </a:solidFill>
                <a:latin typeface="微软雅黑" panose="020B0503020204020204" charset="-122"/>
                <a:ea typeface="微软雅黑" panose="020B0503020204020204" charset="-122"/>
                <a:sym typeface="Open Sans" pitchFamily="34" charset="0"/>
              </a:rPr>
              <a:t>6</a:t>
            </a:r>
            <a:r>
              <a:rPr sz="1400" dirty="0">
                <a:solidFill>
                  <a:schemeClr val="tx1"/>
                </a:solidFill>
                <a:latin typeface="微软雅黑" panose="020B0503020204020204" charset="-122"/>
                <a:ea typeface="微软雅黑" panose="020B0503020204020204" charset="-122"/>
                <a:sym typeface="Open Sans" pitchFamily="34" charset="0"/>
              </a:rPr>
              <a:t>.回国，提交访学总结等。</a:t>
            </a:r>
          </a:p>
        </p:txBody>
      </p:sp>
      <p:sp>
        <p:nvSpPr>
          <p:cNvPr id="20" name="文本框 19"/>
          <p:cNvSpPr txBox="1"/>
          <p:nvPr/>
        </p:nvSpPr>
        <p:spPr>
          <a:xfrm>
            <a:off x="200660" y="234315"/>
            <a:ext cx="5549265" cy="583565"/>
          </a:xfrm>
          <a:prstGeom prst="rect">
            <a:avLst/>
          </a:prstGeom>
          <a:noFill/>
        </p:spPr>
        <p:txBody>
          <a:bodyPr wrap="square" rtlCol="0">
            <a:spAutoFit/>
          </a:bodyPr>
          <a:lstStyle/>
          <a:p>
            <a:pPr algn="l"/>
            <a:r>
              <a:rPr lang="zh-CN" altLang="en-US" sz="3200" b="1" cap="all">
                <a:solidFill>
                  <a:schemeClr val="tx1">
                    <a:lumMod val="75000"/>
                    <a:lumOff val="25000"/>
                  </a:schemeClr>
                </a:solidFill>
                <a:uFillTx/>
                <a:latin typeface="微软雅黑" panose="020B0503020204020204" charset="-122"/>
                <a:ea typeface="微软雅黑" panose="020B0503020204020204" charset="-122"/>
                <a:sym typeface="+mn-ea"/>
              </a:rPr>
              <a:t>申请条件</a:t>
            </a:r>
            <a:r>
              <a:rPr lang="en-US" altLang="zh-CN" sz="3200" b="1" cap="all">
                <a:solidFill>
                  <a:schemeClr val="tx1">
                    <a:lumMod val="75000"/>
                    <a:lumOff val="25000"/>
                  </a:schemeClr>
                </a:solidFill>
                <a:uFillTx/>
                <a:latin typeface="微软雅黑" panose="020B0503020204020204" charset="-122"/>
                <a:ea typeface="微软雅黑" panose="020B0503020204020204" charset="-122"/>
                <a:sym typeface="+mn-ea"/>
              </a:rPr>
              <a:t>&amp;</a:t>
            </a:r>
            <a:r>
              <a:rPr lang="zh-CN" altLang="en-US" sz="3200" b="1" cap="all">
                <a:solidFill>
                  <a:schemeClr val="tx1">
                    <a:lumMod val="75000"/>
                    <a:lumOff val="25000"/>
                  </a:schemeClr>
                </a:solidFill>
                <a:uFillTx/>
                <a:latin typeface="微软雅黑" panose="020B0503020204020204" charset="-122"/>
                <a:ea typeface="微软雅黑" panose="020B0503020204020204" charset="-122"/>
                <a:sym typeface="+mn-ea"/>
              </a:rPr>
              <a:t>报名</a:t>
            </a:r>
          </a:p>
        </p:txBody>
      </p:sp>
      <p:sp>
        <p:nvSpPr>
          <p:cNvPr id="15" name="矩形 14"/>
          <p:cNvSpPr/>
          <p:nvPr/>
        </p:nvSpPr>
        <p:spPr>
          <a:xfrm>
            <a:off x="345440" y="916940"/>
            <a:ext cx="2970530"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93745" y="916940"/>
            <a:ext cx="258191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DCN02"/>
          <p:cNvPicPr>
            <a:picLocks noChangeAspect="1"/>
          </p:cNvPicPr>
          <p:nvPr/>
        </p:nvPicPr>
        <p:blipFill>
          <a:blip r:embed="rId4" cstate="print"/>
          <a:stretch>
            <a:fillRect/>
          </a:stretch>
        </p:blipFill>
        <p:spPr>
          <a:xfrm>
            <a:off x="11118215" y="-5715"/>
            <a:ext cx="1083310" cy="816610"/>
          </a:xfrm>
          <a:prstGeom prst="rect">
            <a:avLst/>
          </a:prstGeom>
        </p:spPr>
      </p:pic>
      <p:pic>
        <p:nvPicPr>
          <p:cNvPr id="12" name="图片 11" descr="图片1"/>
          <p:cNvPicPr>
            <a:picLocks noChangeAspect="1"/>
          </p:cNvPicPr>
          <p:nvPr/>
        </p:nvPicPr>
        <p:blipFill>
          <a:blip r:embed="rId5" cstate="print"/>
          <a:srcRect t="12720" b="12273"/>
          <a:stretch>
            <a:fillRect/>
          </a:stretch>
        </p:blipFill>
        <p:spPr>
          <a:xfrm>
            <a:off x="9170035" y="4185920"/>
            <a:ext cx="2276475" cy="1707515"/>
          </a:xfrm>
          <a:prstGeom prst="roundRect">
            <a:avLst/>
          </a:prstGeom>
        </p:spPr>
      </p:pic>
      <p:sp>
        <p:nvSpPr>
          <p:cNvPr id="14" name="文本框 13"/>
          <p:cNvSpPr txBox="1"/>
          <p:nvPr/>
        </p:nvSpPr>
        <p:spPr>
          <a:xfrm>
            <a:off x="9198610" y="5935345"/>
            <a:ext cx="2230120" cy="275590"/>
          </a:xfrm>
          <a:prstGeom prst="rect">
            <a:avLst/>
          </a:prstGeom>
          <a:noFill/>
        </p:spPr>
        <p:txBody>
          <a:bodyPr wrap="square" rtlCol="0">
            <a:spAutoFit/>
          </a:bodyPr>
          <a:lstStyle/>
          <a:p>
            <a:pPr algn="ctr"/>
            <a:r>
              <a:rPr lang="zh-CN" altLang="en-US" sz="1200"/>
              <a:t>悉尼美景</a:t>
            </a:r>
          </a:p>
        </p:txBody>
      </p:sp>
      <p:pic>
        <p:nvPicPr>
          <p:cNvPr id="2" name="图片 1"/>
          <p:cNvPicPr>
            <a:picLocks noChangeAspect="1"/>
          </p:cNvPicPr>
          <p:nvPr/>
        </p:nvPicPr>
        <p:blipFill>
          <a:blip r:embed="rId6" cstate="print"/>
          <a:stretch>
            <a:fillRect/>
          </a:stretch>
        </p:blipFill>
        <p:spPr>
          <a:xfrm>
            <a:off x="9648190" y="1531620"/>
            <a:ext cx="1320800" cy="13208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600"/>
                            </p:stCondLst>
                            <p:childTnLst>
                              <p:par>
                                <p:cTn id="12" presetID="2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2100"/>
                            </p:stCondLst>
                            <p:childTnLst>
                              <p:par>
                                <p:cTn id="19" presetID="22" presetClass="entr" presetSubtype="1"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1000"/>
                                        <p:tgtEl>
                                          <p:spTgt spid="22"/>
                                        </p:tgtEl>
                                      </p:cBhvr>
                                    </p:animEffect>
                                  </p:childTnLst>
                                </p:cTn>
                              </p:par>
                            </p:childTnLst>
                          </p:cTn>
                        </p:par>
                        <p:par>
                          <p:cTn id="22" fill="hold">
                            <p:stCondLst>
                              <p:cond delay="3100"/>
                            </p:stCondLst>
                            <p:childTnLst>
                              <p:par>
                                <p:cTn id="23" presetID="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P spid="15" grpId="0" bldLvl="0" animBg="1"/>
      <p:bldP spid="1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742940" y="2501900"/>
            <a:ext cx="612140" cy="612140"/>
          </a:xfrm>
          <a:prstGeom prst="ellipse">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742305" y="1516380"/>
            <a:ext cx="612140" cy="612140"/>
          </a:xfrm>
          <a:prstGeom prst="ellipse">
            <a:avLst/>
          </a:prstGeom>
          <a:solidFill>
            <a:srgbClr val="0B37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26390" y="1515745"/>
            <a:ext cx="612140" cy="612140"/>
          </a:xfrm>
          <a:prstGeom prst="ellipse">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26390" y="2502535"/>
            <a:ext cx="612140" cy="612140"/>
          </a:xfrm>
          <a:prstGeom prst="ellipse">
            <a:avLst/>
          </a:prstGeom>
          <a:solidFill>
            <a:srgbClr val="8CC7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41" name="Freeform 83"/>
          <p:cNvSpPr>
            <a:spLocks noEditPoints="1"/>
          </p:cNvSpPr>
          <p:nvPr/>
        </p:nvSpPr>
        <p:spPr bwMode="auto">
          <a:xfrm>
            <a:off x="5842318" y="2601278"/>
            <a:ext cx="413385" cy="413385"/>
          </a:xfrm>
          <a:custGeom>
            <a:avLst/>
            <a:gdLst>
              <a:gd name="T0" fmla="*/ 50906 w 959"/>
              <a:gd name="T1" fmla="*/ 571297 h 960"/>
              <a:gd name="T2" fmla="*/ 187714 w 959"/>
              <a:gd name="T3" fmla="*/ 710347 h 960"/>
              <a:gd name="T4" fmla="*/ 380997 w 959"/>
              <a:gd name="T5" fmla="*/ 762789 h 960"/>
              <a:gd name="T6" fmla="*/ 574279 w 959"/>
              <a:gd name="T7" fmla="*/ 710347 h 960"/>
              <a:gd name="T8" fmla="*/ 711088 w 959"/>
              <a:gd name="T9" fmla="*/ 571297 h 960"/>
              <a:gd name="T10" fmla="*/ 762789 w 959"/>
              <a:gd name="T11" fmla="*/ 394902 h 960"/>
              <a:gd name="T12" fmla="*/ 745290 w 959"/>
              <a:gd name="T13" fmla="*/ 267771 h 960"/>
              <a:gd name="T14" fmla="*/ 637911 w 959"/>
              <a:gd name="T15" fmla="*/ 99321 h 960"/>
              <a:gd name="T16" fmla="*/ 457355 w 959"/>
              <a:gd name="T17" fmla="*/ 7946 h 960"/>
              <a:gd name="T18" fmla="*/ 249756 w 959"/>
              <a:gd name="T19" fmla="*/ 23837 h 960"/>
              <a:gd name="T20" fmla="*/ 86699 w 959"/>
              <a:gd name="T21" fmla="*/ 139050 h 960"/>
              <a:gd name="T22" fmla="*/ 3182 w 959"/>
              <a:gd name="T23" fmla="*/ 324185 h 960"/>
              <a:gd name="T24" fmla="*/ 569507 w 959"/>
              <a:gd name="T25" fmla="*/ 532363 h 960"/>
              <a:gd name="T26" fmla="*/ 613254 w 959"/>
              <a:gd name="T27" fmla="*/ 459263 h 960"/>
              <a:gd name="T28" fmla="*/ 717451 w 959"/>
              <a:gd name="T29" fmla="*/ 501375 h 960"/>
              <a:gd name="T30" fmla="*/ 630753 w 959"/>
              <a:gd name="T31" fmla="*/ 498991 h 960"/>
              <a:gd name="T32" fmla="*/ 402473 w 959"/>
              <a:gd name="T33" fmla="*/ 524417 h 960"/>
              <a:gd name="T34" fmla="*/ 430312 w 959"/>
              <a:gd name="T35" fmla="*/ 682537 h 960"/>
              <a:gd name="T36" fmla="*/ 361907 w 959"/>
              <a:gd name="T37" fmla="*/ 731006 h 960"/>
              <a:gd name="T38" fmla="*/ 302252 w 959"/>
              <a:gd name="T39" fmla="*/ 576859 h 960"/>
              <a:gd name="T40" fmla="*/ 241006 w 959"/>
              <a:gd name="T41" fmla="*/ 671413 h 960"/>
              <a:gd name="T42" fmla="*/ 246574 w 959"/>
              <a:gd name="T43" fmla="*/ 541103 h 960"/>
              <a:gd name="T44" fmla="*/ 330887 w 959"/>
              <a:gd name="T45" fmla="*/ 731006 h 960"/>
              <a:gd name="T46" fmla="*/ 474854 w 959"/>
              <a:gd name="T47" fmla="*/ 315445 h 960"/>
              <a:gd name="T48" fmla="*/ 471672 w 959"/>
              <a:gd name="T49" fmla="*/ 483100 h 960"/>
              <a:gd name="T50" fmla="*/ 287935 w 959"/>
              <a:gd name="T51" fmla="*/ 458468 h 960"/>
              <a:gd name="T52" fmla="*/ 564734 w 959"/>
              <a:gd name="T53" fmla="*/ 609437 h 960"/>
              <a:gd name="T54" fmla="*/ 454969 w 959"/>
              <a:gd name="T55" fmla="*/ 720677 h 960"/>
              <a:gd name="T56" fmla="*/ 485990 w 959"/>
              <a:gd name="T57" fmla="*/ 566530 h 960"/>
              <a:gd name="T58" fmla="*/ 599732 w 959"/>
              <a:gd name="T59" fmla="*/ 239166 h 960"/>
              <a:gd name="T60" fmla="*/ 480422 w 959"/>
              <a:gd name="T61" fmla="*/ 167655 h 960"/>
              <a:gd name="T62" fmla="*/ 466900 w 959"/>
              <a:gd name="T63" fmla="*/ 47674 h 960"/>
              <a:gd name="T64" fmla="*/ 571893 w 959"/>
              <a:gd name="T65" fmla="*/ 168449 h 960"/>
              <a:gd name="T66" fmla="*/ 380997 w 959"/>
              <a:gd name="T67" fmla="*/ 239166 h 960"/>
              <a:gd name="T68" fmla="*/ 326114 w 959"/>
              <a:gd name="T69" fmla="*/ 93759 h 960"/>
              <a:gd name="T70" fmla="*/ 392928 w 959"/>
              <a:gd name="T71" fmla="*/ 27015 h 960"/>
              <a:gd name="T72" fmla="*/ 455764 w 959"/>
              <a:gd name="T73" fmla="*/ 165271 h 960"/>
              <a:gd name="T74" fmla="*/ 198055 w 959"/>
              <a:gd name="T75" fmla="*/ 154147 h 960"/>
              <a:gd name="T76" fmla="*/ 306229 w 959"/>
              <a:gd name="T77" fmla="*/ 41318 h 960"/>
              <a:gd name="T78" fmla="*/ 276004 w 959"/>
              <a:gd name="T79" fmla="*/ 196259 h 960"/>
              <a:gd name="T80" fmla="*/ 148740 w 959"/>
              <a:gd name="T81" fmla="*/ 297964 h 960"/>
              <a:gd name="T82" fmla="*/ 264073 w 959"/>
              <a:gd name="T83" fmla="*/ 459263 h 960"/>
              <a:gd name="T84" fmla="*/ 147944 w 959"/>
              <a:gd name="T85" fmla="*/ 459263 h 960"/>
              <a:gd name="T86" fmla="*/ 62837 w 959"/>
              <a:gd name="T87" fmla="*/ 545076 h 960"/>
              <a:gd name="T88" fmla="*/ 128059 w 959"/>
              <a:gd name="T89" fmla="*/ 481511 h 960"/>
              <a:gd name="T90" fmla="*/ 174193 w 959"/>
              <a:gd name="T91" fmla="*/ 616588 h 960"/>
              <a:gd name="T92" fmla="*/ 151921 w 959"/>
              <a:gd name="T93" fmla="*/ 655522 h 960"/>
              <a:gd name="T94" fmla="*/ 598141 w 959"/>
              <a:gd name="T95" fmla="*/ 595929 h 960"/>
              <a:gd name="T96" fmla="*/ 550417 w 959"/>
              <a:gd name="T97" fmla="*/ 695250 h 960"/>
              <a:gd name="T98" fmla="*/ 614845 w 959"/>
              <a:gd name="T99" fmla="*/ 211356 h 960"/>
              <a:gd name="T100" fmla="*/ 717451 w 959"/>
              <a:gd name="T101" fmla="*/ 259825 h 960"/>
              <a:gd name="T102" fmla="*/ 659387 w 959"/>
              <a:gd name="T103" fmla="*/ 158120 h 960"/>
              <a:gd name="T104" fmla="*/ 522578 w 959"/>
              <a:gd name="T105" fmla="*/ 60387 h 960"/>
              <a:gd name="T106" fmla="*/ 239416 w 959"/>
              <a:gd name="T107" fmla="*/ 60387 h 960"/>
              <a:gd name="T108" fmla="*/ 101811 w 959"/>
              <a:gd name="T109" fmla="*/ 158120 h 960"/>
              <a:gd name="T110" fmla="*/ 116128 w 959"/>
              <a:gd name="T111" fmla="*/ 195465 h 960"/>
              <a:gd name="T112" fmla="*/ 23067 w 959"/>
              <a:gd name="T113" fmla="*/ 381395 h 960"/>
              <a:gd name="T114" fmla="*/ 54883 w 959"/>
              <a:gd name="T115" fmla="*/ 235193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59" h="960">
                <a:moveTo>
                  <a:pt x="0" y="500"/>
                </a:moveTo>
                <a:lnTo>
                  <a:pt x="2" y="524"/>
                </a:lnTo>
                <a:lnTo>
                  <a:pt x="4" y="548"/>
                </a:lnTo>
                <a:lnTo>
                  <a:pt x="9" y="570"/>
                </a:lnTo>
                <a:lnTo>
                  <a:pt x="13" y="593"/>
                </a:lnTo>
                <a:lnTo>
                  <a:pt x="19" y="616"/>
                </a:lnTo>
                <a:lnTo>
                  <a:pt x="26" y="637"/>
                </a:lnTo>
                <a:lnTo>
                  <a:pt x="34" y="659"/>
                </a:lnTo>
                <a:lnTo>
                  <a:pt x="43" y="680"/>
                </a:lnTo>
                <a:lnTo>
                  <a:pt x="53" y="700"/>
                </a:lnTo>
                <a:lnTo>
                  <a:pt x="64" y="719"/>
                </a:lnTo>
                <a:lnTo>
                  <a:pt x="76" y="739"/>
                </a:lnTo>
                <a:lnTo>
                  <a:pt x="88" y="758"/>
                </a:lnTo>
                <a:lnTo>
                  <a:pt x="102" y="776"/>
                </a:lnTo>
                <a:lnTo>
                  <a:pt x="116" y="793"/>
                </a:lnTo>
                <a:lnTo>
                  <a:pt x="131" y="810"/>
                </a:lnTo>
                <a:lnTo>
                  <a:pt x="146" y="826"/>
                </a:lnTo>
                <a:lnTo>
                  <a:pt x="163" y="841"/>
                </a:lnTo>
                <a:lnTo>
                  <a:pt x="180" y="856"/>
                </a:lnTo>
                <a:lnTo>
                  <a:pt x="199" y="870"/>
                </a:lnTo>
                <a:lnTo>
                  <a:pt x="217" y="882"/>
                </a:lnTo>
                <a:lnTo>
                  <a:pt x="236" y="894"/>
                </a:lnTo>
                <a:lnTo>
                  <a:pt x="256" y="905"/>
                </a:lnTo>
                <a:lnTo>
                  <a:pt x="276" y="915"/>
                </a:lnTo>
                <a:lnTo>
                  <a:pt x="296" y="924"/>
                </a:lnTo>
                <a:lnTo>
                  <a:pt x="318" y="932"/>
                </a:lnTo>
                <a:lnTo>
                  <a:pt x="340" y="939"/>
                </a:lnTo>
                <a:lnTo>
                  <a:pt x="362" y="946"/>
                </a:lnTo>
                <a:lnTo>
                  <a:pt x="385" y="950"/>
                </a:lnTo>
                <a:lnTo>
                  <a:pt x="408" y="955"/>
                </a:lnTo>
                <a:lnTo>
                  <a:pt x="431" y="957"/>
                </a:lnTo>
                <a:lnTo>
                  <a:pt x="455" y="960"/>
                </a:lnTo>
                <a:lnTo>
                  <a:pt x="479" y="960"/>
                </a:lnTo>
                <a:lnTo>
                  <a:pt x="502" y="960"/>
                </a:lnTo>
                <a:lnTo>
                  <a:pt x="526" y="957"/>
                </a:lnTo>
                <a:lnTo>
                  <a:pt x="550" y="955"/>
                </a:lnTo>
                <a:lnTo>
                  <a:pt x="573" y="950"/>
                </a:lnTo>
                <a:lnTo>
                  <a:pt x="596" y="946"/>
                </a:lnTo>
                <a:lnTo>
                  <a:pt x="617" y="939"/>
                </a:lnTo>
                <a:lnTo>
                  <a:pt x="640" y="932"/>
                </a:lnTo>
                <a:lnTo>
                  <a:pt x="661" y="924"/>
                </a:lnTo>
                <a:lnTo>
                  <a:pt x="682" y="915"/>
                </a:lnTo>
                <a:lnTo>
                  <a:pt x="702" y="905"/>
                </a:lnTo>
                <a:lnTo>
                  <a:pt x="722" y="894"/>
                </a:lnTo>
                <a:lnTo>
                  <a:pt x="741" y="882"/>
                </a:lnTo>
                <a:lnTo>
                  <a:pt x="760" y="870"/>
                </a:lnTo>
                <a:lnTo>
                  <a:pt x="778" y="856"/>
                </a:lnTo>
                <a:lnTo>
                  <a:pt x="795" y="841"/>
                </a:lnTo>
                <a:lnTo>
                  <a:pt x="811" y="826"/>
                </a:lnTo>
                <a:lnTo>
                  <a:pt x="827" y="810"/>
                </a:lnTo>
                <a:lnTo>
                  <a:pt x="841" y="793"/>
                </a:lnTo>
                <a:lnTo>
                  <a:pt x="856" y="776"/>
                </a:lnTo>
                <a:lnTo>
                  <a:pt x="870" y="758"/>
                </a:lnTo>
                <a:lnTo>
                  <a:pt x="882" y="739"/>
                </a:lnTo>
                <a:lnTo>
                  <a:pt x="894" y="719"/>
                </a:lnTo>
                <a:lnTo>
                  <a:pt x="905" y="700"/>
                </a:lnTo>
                <a:lnTo>
                  <a:pt x="914" y="680"/>
                </a:lnTo>
                <a:lnTo>
                  <a:pt x="923" y="659"/>
                </a:lnTo>
                <a:lnTo>
                  <a:pt x="931" y="637"/>
                </a:lnTo>
                <a:lnTo>
                  <a:pt x="938" y="616"/>
                </a:lnTo>
                <a:lnTo>
                  <a:pt x="945" y="593"/>
                </a:lnTo>
                <a:lnTo>
                  <a:pt x="950" y="570"/>
                </a:lnTo>
                <a:lnTo>
                  <a:pt x="953" y="548"/>
                </a:lnTo>
                <a:lnTo>
                  <a:pt x="956" y="524"/>
                </a:lnTo>
                <a:lnTo>
                  <a:pt x="958" y="500"/>
                </a:lnTo>
                <a:lnTo>
                  <a:pt x="959" y="497"/>
                </a:lnTo>
                <a:lnTo>
                  <a:pt x="959" y="495"/>
                </a:lnTo>
                <a:lnTo>
                  <a:pt x="959" y="494"/>
                </a:lnTo>
                <a:lnTo>
                  <a:pt x="958" y="492"/>
                </a:lnTo>
                <a:lnTo>
                  <a:pt x="959" y="486"/>
                </a:lnTo>
                <a:lnTo>
                  <a:pt x="959" y="480"/>
                </a:lnTo>
                <a:lnTo>
                  <a:pt x="958" y="455"/>
                </a:lnTo>
                <a:lnTo>
                  <a:pt x="956" y="431"/>
                </a:lnTo>
                <a:lnTo>
                  <a:pt x="953" y="408"/>
                </a:lnTo>
                <a:lnTo>
                  <a:pt x="948" y="384"/>
                </a:lnTo>
                <a:lnTo>
                  <a:pt x="944" y="360"/>
                </a:lnTo>
                <a:lnTo>
                  <a:pt x="937" y="337"/>
                </a:lnTo>
                <a:lnTo>
                  <a:pt x="929" y="315"/>
                </a:lnTo>
                <a:lnTo>
                  <a:pt x="921" y="294"/>
                </a:lnTo>
                <a:lnTo>
                  <a:pt x="911" y="272"/>
                </a:lnTo>
                <a:lnTo>
                  <a:pt x="901" y="252"/>
                </a:lnTo>
                <a:lnTo>
                  <a:pt x="889" y="231"/>
                </a:lnTo>
                <a:lnTo>
                  <a:pt x="877" y="212"/>
                </a:lnTo>
                <a:lnTo>
                  <a:pt x="863" y="194"/>
                </a:lnTo>
                <a:lnTo>
                  <a:pt x="849" y="175"/>
                </a:lnTo>
                <a:lnTo>
                  <a:pt x="834" y="157"/>
                </a:lnTo>
                <a:lnTo>
                  <a:pt x="818" y="141"/>
                </a:lnTo>
                <a:lnTo>
                  <a:pt x="802" y="125"/>
                </a:lnTo>
                <a:lnTo>
                  <a:pt x="783" y="109"/>
                </a:lnTo>
                <a:lnTo>
                  <a:pt x="765" y="96"/>
                </a:lnTo>
                <a:lnTo>
                  <a:pt x="747" y="82"/>
                </a:lnTo>
                <a:lnTo>
                  <a:pt x="728" y="70"/>
                </a:lnTo>
                <a:lnTo>
                  <a:pt x="707" y="58"/>
                </a:lnTo>
                <a:lnTo>
                  <a:pt x="687" y="48"/>
                </a:lnTo>
                <a:lnTo>
                  <a:pt x="665" y="38"/>
                </a:lnTo>
                <a:lnTo>
                  <a:pt x="644" y="30"/>
                </a:lnTo>
                <a:lnTo>
                  <a:pt x="622" y="22"/>
                </a:lnTo>
                <a:lnTo>
                  <a:pt x="599" y="15"/>
                </a:lnTo>
                <a:lnTo>
                  <a:pt x="575" y="10"/>
                </a:lnTo>
                <a:lnTo>
                  <a:pt x="551" y="6"/>
                </a:lnTo>
                <a:lnTo>
                  <a:pt x="527" y="2"/>
                </a:lnTo>
                <a:lnTo>
                  <a:pt x="504" y="1"/>
                </a:lnTo>
                <a:lnTo>
                  <a:pt x="479" y="0"/>
                </a:lnTo>
                <a:lnTo>
                  <a:pt x="455" y="1"/>
                </a:lnTo>
                <a:lnTo>
                  <a:pt x="430" y="2"/>
                </a:lnTo>
                <a:lnTo>
                  <a:pt x="406" y="6"/>
                </a:lnTo>
                <a:lnTo>
                  <a:pt x="382" y="10"/>
                </a:lnTo>
                <a:lnTo>
                  <a:pt x="359" y="15"/>
                </a:lnTo>
                <a:lnTo>
                  <a:pt x="336" y="22"/>
                </a:lnTo>
                <a:lnTo>
                  <a:pt x="314" y="30"/>
                </a:lnTo>
                <a:lnTo>
                  <a:pt x="292" y="38"/>
                </a:lnTo>
                <a:lnTo>
                  <a:pt x="271" y="48"/>
                </a:lnTo>
                <a:lnTo>
                  <a:pt x="250" y="58"/>
                </a:lnTo>
                <a:lnTo>
                  <a:pt x="230" y="70"/>
                </a:lnTo>
                <a:lnTo>
                  <a:pt x="211" y="82"/>
                </a:lnTo>
                <a:lnTo>
                  <a:pt x="192" y="96"/>
                </a:lnTo>
                <a:lnTo>
                  <a:pt x="174" y="109"/>
                </a:lnTo>
                <a:lnTo>
                  <a:pt x="157" y="125"/>
                </a:lnTo>
                <a:lnTo>
                  <a:pt x="139" y="141"/>
                </a:lnTo>
                <a:lnTo>
                  <a:pt x="124" y="157"/>
                </a:lnTo>
                <a:lnTo>
                  <a:pt x="109" y="175"/>
                </a:lnTo>
                <a:lnTo>
                  <a:pt x="94" y="194"/>
                </a:lnTo>
                <a:lnTo>
                  <a:pt x="81" y="212"/>
                </a:lnTo>
                <a:lnTo>
                  <a:pt x="69" y="231"/>
                </a:lnTo>
                <a:lnTo>
                  <a:pt x="58" y="252"/>
                </a:lnTo>
                <a:lnTo>
                  <a:pt x="46" y="272"/>
                </a:lnTo>
                <a:lnTo>
                  <a:pt x="37" y="294"/>
                </a:lnTo>
                <a:lnTo>
                  <a:pt x="28" y="315"/>
                </a:lnTo>
                <a:lnTo>
                  <a:pt x="21" y="337"/>
                </a:lnTo>
                <a:lnTo>
                  <a:pt x="14" y="360"/>
                </a:lnTo>
                <a:lnTo>
                  <a:pt x="9" y="384"/>
                </a:lnTo>
                <a:lnTo>
                  <a:pt x="4" y="408"/>
                </a:lnTo>
                <a:lnTo>
                  <a:pt x="2" y="431"/>
                </a:lnTo>
                <a:lnTo>
                  <a:pt x="0" y="455"/>
                </a:lnTo>
                <a:lnTo>
                  <a:pt x="0" y="480"/>
                </a:lnTo>
                <a:lnTo>
                  <a:pt x="0" y="486"/>
                </a:lnTo>
                <a:lnTo>
                  <a:pt x="0" y="492"/>
                </a:lnTo>
                <a:lnTo>
                  <a:pt x="0" y="494"/>
                </a:lnTo>
                <a:lnTo>
                  <a:pt x="0" y="495"/>
                </a:lnTo>
                <a:lnTo>
                  <a:pt x="0" y="497"/>
                </a:lnTo>
                <a:lnTo>
                  <a:pt x="0" y="500"/>
                </a:lnTo>
                <a:close/>
                <a:moveTo>
                  <a:pt x="746" y="682"/>
                </a:moveTo>
                <a:lnTo>
                  <a:pt x="716" y="670"/>
                </a:lnTo>
                <a:lnTo>
                  <a:pt x="684" y="660"/>
                </a:lnTo>
                <a:lnTo>
                  <a:pt x="653" y="651"/>
                </a:lnTo>
                <a:lnTo>
                  <a:pt x="620" y="644"/>
                </a:lnTo>
                <a:lnTo>
                  <a:pt x="623" y="611"/>
                </a:lnTo>
                <a:lnTo>
                  <a:pt x="625" y="578"/>
                </a:lnTo>
                <a:lnTo>
                  <a:pt x="628" y="544"/>
                </a:lnTo>
                <a:lnTo>
                  <a:pt x="629" y="510"/>
                </a:lnTo>
                <a:lnTo>
                  <a:pt x="778" y="510"/>
                </a:lnTo>
                <a:lnTo>
                  <a:pt x="777" y="533"/>
                </a:lnTo>
                <a:lnTo>
                  <a:pt x="774" y="556"/>
                </a:lnTo>
                <a:lnTo>
                  <a:pt x="771" y="578"/>
                </a:lnTo>
                <a:lnTo>
                  <a:pt x="768" y="600"/>
                </a:lnTo>
                <a:lnTo>
                  <a:pt x="763" y="622"/>
                </a:lnTo>
                <a:lnTo>
                  <a:pt x="758" y="642"/>
                </a:lnTo>
                <a:lnTo>
                  <a:pt x="753" y="663"/>
                </a:lnTo>
                <a:lnTo>
                  <a:pt x="746" y="682"/>
                </a:lnTo>
                <a:close/>
                <a:moveTo>
                  <a:pt x="807" y="510"/>
                </a:moveTo>
                <a:lnTo>
                  <a:pt x="927" y="510"/>
                </a:lnTo>
                <a:lnTo>
                  <a:pt x="925" y="542"/>
                </a:lnTo>
                <a:lnTo>
                  <a:pt x="919" y="571"/>
                </a:lnTo>
                <a:lnTo>
                  <a:pt x="912" y="602"/>
                </a:lnTo>
                <a:lnTo>
                  <a:pt x="902" y="631"/>
                </a:lnTo>
                <a:lnTo>
                  <a:pt x="892" y="659"/>
                </a:lnTo>
                <a:lnTo>
                  <a:pt x="878" y="686"/>
                </a:lnTo>
                <a:lnTo>
                  <a:pt x="863" y="713"/>
                </a:lnTo>
                <a:lnTo>
                  <a:pt x="847" y="738"/>
                </a:lnTo>
                <a:lnTo>
                  <a:pt x="830" y="726"/>
                </a:lnTo>
                <a:lnTo>
                  <a:pt x="812" y="715"/>
                </a:lnTo>
                <a:lnTo>
                  <a:pt x="793" y="705"/>
                </a:lnTo>
                <a:lnTo>
                  <a:pt x="773" y="694"/>
                </a:lnTo>
                <a:lnTo>
                  <a:pt x="780" y="673"/>
                </a:lnTo>
                <a:lnTo>
                  <a:pt x="787" y="651"/>
                </a:lnTo>
                <a:lnTo>
                  <a:pt x="793" y="628"/>
                </a:lnTo>
                <a:lnTo>
                  <a:pt x="797" y="606"/>
                </a:lnTo>
                <a:lnTo>
                  <a:pt x="801" y="583"/>
                </a:lnTo>
                <a:lnTo>
                  <a:pt x="804" y="559"/>
                </a:lnTo>
                <a:lnTo>
                  <a:pt x="806" y="535"/>
                </a:lnTo>
                <a:lnTo>
                  <a:pt x="807" y="510"/>
                </a:lnTo>
                <a:close/>
                <a:moveTo>
                  <a:pt x="370" y="668"/>
                </a:moveTo>
                <a:lnTo>
                  <a:pt x="398" y="665"/>
                </a:lnTo>
                <a:lnTo>
                  <a:pt x="424" y="663"/>
                </a:lnTo>
                <a:lnTo>
                  <a:pt x="451" y="660"/>
                </a:lnTo>
                <a:lnTo>
                  <a:pt x="479" y="660"/>
                </a:lnTo>
                <a:lnTo>
                  <a:pt x="506" y="660"/>
                </a:lnTo>
                <a:lnTo>
                  <a:pt x="533" y="663"/>
                </a:lnTo>
                <a:lnTo>
                  <a:pt x="560" y="665"/>
                </a:lnTo>
                <a:lnTo>
                  <a:pt x="587" y="668"/>
                </a:lnTo>
                <a:lnTo>
                  <a:pt x="583" y="698"/>
                </a:lnTo>
                <a:lnTo>
                  <a:pt x="579" y="726"/>
                </a:lnTo>
                <a:lnTo>
                  <a:pt x="573" y="752"/>
                </a:lnTo>
                <a:lnTo>
                  <a:pt x="567" y="777"/>
                </a:lnTo>
                <a:lnTo>
                  <a:pt x="562" y="800"/>
                </a:lnTo>
                <a:lnTo>
                  <a:pt x="555" y="822"/>
                </a:lnTo>
                <a:lnTo>
                  <a:pt x="548" y="841"/>
                </a:lnTo>
                <a:lnTo>
                  <a:pt x="541" y="859"/>
                </a:lnTo>
                <a:lnTo>
                  <a:pt x="533" y="875"/>
                </a:lnTo>
                <a:lnTo>
                  <a:pt x="526" y="890"/>
                </a:lnTo>
                <a:lnTo>
                  <a:pt x="518" y="902"/>
                </a:lnTo>
                <a:lnTo>
                  <a:pt x="510" y="912"/>
                </a:lnTo>
                <a:lnTo>
                  <a:pt x="502" y="920"/>
                </a:lnTo>
                <a:lnTo>
                  <a:pt x="494" y="925"/>
                </a:lnTo>
                <a:lnTo>
                  <a:pt x="486" y="929"/>
                </a:lnTo>
                <a:lnTo>
                  <a:pt x="479" y="930"/>
                </a:lnTo>
                <a:lnTo>
                  <a:pt x="471" y="929"/>
                </a:lnTo>
                <a:lnTo>
                  <a:pt x="463" y="925"/>
                </a:lnTo>
                <a:lnTo>
                  <a:pt x="455" y="920"/>
                </a:lnTo>
                <a:lnTo>
                  <a:pt x="447" y="912"/>
                </a:lnTo>
                <a:lnTo>
                  <a:pt x="440" y="902"/>
                </a:lnTo>
                <a:lnTo>
                  <a:pt x="432" y="890"/>
                </a:lnTo>
                <a:lnTo>
                  <a:pt x="424" y="875"/>
                </a:lnTo>
                <a:lnTo>
                  <a:pt x="417" y="859"/>
                </a:lnTo>
                <a:lnTo>
                  <a:pt x="410" y="841"/>
                </a:lnTo>
                <a:lnTo>
                  <a:pt x="403" y="822"/>
                </a:lnTo>
                <a:lnTo>
                  <a:pt x="397" y="800"/>
                </a:lnTo>
                <a:lnTo>
                  <a:pt x="391" y="777"/>
                </a:lnTo>
                <a:lnTo>
                  <a:pt x="385" y="752"/>
                </a:lnTo>
                <a:lnTo>
                  <a:pt x="380" y="726"/>
                </a:lnTo>
                <a:lnTo>
                  <a:pt x="375" y="698"/>
                </a:lnTo>
                <a:lnTo>
                  <a:pt x="370" y="668"/>
                </a:lnTo>
                <a:close/>
                <a:moveTo>
                  <a:pt x="416" y="920"/>
                </a:moveTo>
                <a:lnTo>
                  <a:pt x="401" y="914"/>
                </a:lnTo>
                <a:lnTo>
                  <a:pt x="386" y="907"/>
                </a:lnTo>
                <a:lnTo>
                  <a:pt x="372" y="900"/>
                </a:lnTo>
                <a:lnTo>
                  <a:pt x="357" y="891"/>
                </a:lnTo>
                <a:lnTo>
                  <a:pt x="343" y="881"/>
                </a:lnTo>
                <a:lnTo>
                  <a:pt x="329" y="870"/>
                </a:lnTo>
                <a:lnTo>
                  <a:pt x="316" y="858"/>
                </a:lnTo>
                <a:lnTo>
                  <a:pt x="303" y="845"/>
                </a:lnTo>
                <a:lnTo>
                  <a:pt x="292" y="831"/>
                </a:lnTo>
                <a:lnTo>
                  <a:pt x="279" y="816"/>
                </a:lnTo>
                <a:lnTo>
                  <a:pt x="269" y="800"/>
                </a:lnTo>
                <a:lnTo>
                  <a:pt x="258" y="784"/>
                </a:lnTo>
                <a:lnTo>
                  <a:pt x="249" y="767"/>
                </a:lnTo>
                <a:lnTo>
                  <a:pt x="238" y="749"/>
                </a:lnTo>
                <a:lnTo>
                  <a:pt x="230" y="730"/>
                </a:lnTo>
                <a:lnTo>
                  <a:pt x="221" y="710"/>
                </a:lnTo>
                <a:lnTo>
                  <a:pt x="250" y="699"/>
                </a:lnTo>
                <a:lnTo>
                  <a:pt x="279" y="690"/>
                </a:lnTo>
                <a:lnTo>
                  <a:pt x="310" y="681"/>
                </a:lnTo>
                <a:lnTo>
                  <a:pt x="341" y="674"/>
                </a:lnTo>
                <a:lnTo>
                  <a:pt x="347" y="713"/>
                </a:lnTo>
                <a:lnTo>
                  <a:pt x="353" y="750"/>
                </a:lnTo>
                <a:lnTo>
                  <a:pt x="361" y="784"/>
                </a:lnTo>
                <a:lnTo>
                  <a:pt x="370" y="817"/>
                </a:lnTo>
                <a:lnTo>
                  <a:pt x="381" y="848"/>
                </a:lnTo>
                <a:lnTo>
                  <a:pt x="391" y="875"/>
                </a:lnTo>
                <a:lnTo>
                  <a:pt x="397" y="888"/>
                </a:lnTo>
                <a:lnTo>
                  <a:pt x="403" y="899"/>
                </a:lnTo>
                <a:lnTo>
                  <a:pt x="409" y="911"/>
                </a:lnTo>
                <a:lnTo>
                  <a:pt x="416" y="920"/>
                </a:lnTo>
                <a:close/>
                <a:moveTo>
                  <a:pt x="367" y="321"/>
                </a:moveTo>
                <a:lnTo>
                  <a:pt x="394" y="326"/>
                </a:lnTo>
                <a:lnTo>
                  <a:pt x="423" y="328"/>
                </a:lnTo>
                <a:lnTo>
                  <a:pt x="450" y="329"/>
                </a:lnTo>
                <a:lnTo>
                  <a:pt x="479" y="330"/>
                </a:lnTo>
                <a:lnTo>
                  <a:pt x="507" y="329"/>
                </a:lnTo>
                <a:lnTo>
                  <a:pt x="535" y="328"/>
                </a:lnTo>
                <a:lnTo>
                  <a:pt x="563" y="326"/>
                </a:lnTo>
                <a:lnTo>
                  <a:pt x="590" y="321"/>
                </a:lnTo>
                <a:lnTo>
                  <a:pt x="595" y="359"/>
                </a:lnTo>
                <a:lnTo>
                  <a:pt x="597" y="397"/>
                </a:lnTo>
                <a:lnTo>
                  <a:pt x="598" y="438"/>
                </a:lnTo>
                <a:lnTo>
                  <a:pt x="599" y="480"/>
                </a:lnTo>
                <a:lnTo>
                  <a:pt x="359" y="480"/>
                </a:lnTo>
                <a:lnTo>
                  <a:pt x="359" y="438"/>
                </a:lnTo>
                <a:lnTo>
                  <a:pt x="361" y="397"/>
                </a:lnTo>
                <a:lnTo>
                  <a:pt x="364" y="359"/>
                </a:lnTo>
                <a:lnTo>
                  <a:pt x="367" y="321"/>
                </a:lnTo>
                <a:close/>
                <a:moveTo>
                  <a:pt x="598" y="510"/>
                </a:moveTo>
                <a:lnTo>
                  <a:pt x="597" y="544"/>
                </a:lnTo>
                <a:lnTo>
                  <a:pt x="596" y="577"/>
                </a:lnTo>
                <a:lnTo>
                  <a:pt x="593" y="608"/>
                </a:lnTo>
                <a:lnTo>
                  <a:pt x="590" y="639"/>
                </a:lnTo>
                <a:lnTo>
                  <a:pt x="563" y="635"/>
                </a:lnTo>
                <a:lnTo>
                  <a:pt x="535" y="633"/>
                </a:lnTo>
                <a:lnTo>
                  <a:pt x="507" y="631"/>
                </a:lnTo>
                <a:lnTo>
                  <a:pt x="479" y="631"/>
                </a:lnTo>
                <a:lnTo>
                  <a:pt x="450" y="631"/>
                </a:lnTo>
                <a:lnTo>
                  <a:pt x="423" y="633"/>
                </a:lnTo>
                <a:lnTo>
                  <a:pt x="394" y="635"/>
                </a:lnTo>
                <a:lnTo>
                  <a:pt x="367" y="639"/>
                </a:lnTo>
                <a:lnTo>
                  <a:pt x="365" y="608"/>
                </a:lnTo>
                <a:lnTo>
                  <a:pt x="362" y="577"/>
                </a:lnTo>
                <a:lnTo>
                  <a:pt x="360" y="544"/>
                </a:lnTo>
                <a:lnTo>
                  <a:pt x="359" y="510"/>
                </a:lnTo>
                <a:lnTo>
                  <a:pt x="598" y="510"/>
                </a:lnTo>
                <a:close/>
                <a:moveTo>
                  <a:pt x="616" y="674"/>
                </a:moveTo>
                <a:lnTo>
                  <a:pt x="648" y="681"/>
                </a:lnTo>
                <a:lnTo>
                  <a:pt x="678" y="690"/>
                </a:lnTo>
                <a:lnTo>
                  <a:pt x="707" y="699"/>
                </a:lnTo>
                <a:lnTo>
                  <a:pt x="736" y="710"/>
                </a:lnTo>
                <a:lnTo>
                  <a:pt x="728" y="730"/>
                </a:lnTo>
                <a:lnTo>
                  <a:pt x="719" y="749"/>
                </a:lnTo>
                <a:lnTo>
                  <a:pt x="710" y="767"/>
                </a:lnTo>
                <a:lnTo>
                  <a:pt x="699" y="784"/>
                </a:lnTo>
                <a:lnTo>
                  <a:pt x="689" y="800"/>
                </a:lnTo>
                <a:lnTo>
                  <a:pt x="678" y="816"/>
                </a:lnTo>
                <a:lnTo>
                  <a:pt x="666" y="831"/>
                </a:lnTo>
                <a:lnTo>
                  <a:pt x="654" y="845"/>
                </a:lnTo>
                <a:lnTo>
                  <a:pt x="641" y="858"/>
                </a:lnTo>
                <a:lnTo>
                  <a:pt x="629" y="870"/>
                </a:lnTo>
                <a:lnTo>
                  <a:pt x="615" y="881"/>
                </a:lnTo>
                <a:lnTo>
                  <a:pt x="601" y="891"/>
                </a:lnTo>
                <a:lnTo>
                  <a:pt x="587" y="900"/>
                </a:lnTo>
                <a:lnTo>
                  <a:pt x="572" y="907"/>
                </a:lnTo>
                <a:lnTo>
                  <a:pt x="557" y="914"/>
                </a:lnTo>
                <a:lnTo>
                  <a:pt x="541" y="920"/>
                </a:lnTo>
                <a:lnTo>
                  <a:pt x="548" y="911"/>
                </a:lnTo>
                <a:lnTo>
                  <a:pt x="555" y="899"/>
                </a:lnTo>
                <a:lnTo>
                  <a:pt x="560" y="888"/>
                </a:lnTo>
                <a:lnTo>
                  <a:pt x="566" y="875"/>
                </a:lnTo>
                <a:lnTo>
                  <a:pt x="578" y="848"/>
                </a:lnTo>
                <a:lnTo>
                  <a:pt x="588" y="817"/>
                </a:lnTo>
                <a:lnTo>
                  <a:pt x="596" y="784"/>
                </a:lnTo>
                <a:lnTo>
                  <a:pt x="604" y="750"/>
                </a:lnTo>
                <a:lnTo>
                  <a:pt x="611" y="713"/>
                </a:lnTo>
                <a:lnTo>
                  <a:pt x="616" y="674"/>
                </a:lnTo>
                <a:close/>
                <a:moveTo>
                  <a:pt x="629" y="480"/>
                </a:moveTo>
                <a:lnTo>
                  <a:pt x="629" y="438"/>
                </a:lnTo>
                <a:lnTo>
                  <a:pt x="626" y="397"/>
                </a:lnTo>
                <a:lnTo>
                  <a:pt x="624" y="356"/>
                </a:lnTo>
                <a:lnTo>
                  <a:pt x="620" y="317"/>
                </a:lnTo>
                <a:lnTo>
                  <a:pt x="653" y="309"/>
                </a:lnTo>
                <a:lnTo>
                  <a:pt x="684" y="299"/>
                </a:lnTo>
                <a:lnTo>
                  <a:pt x="716" y="289"/>
                </a:lnTo>
                <a:lnTo>
                  <a:pt x="746" y="278"/>
                </a:lnTo>
                <a:lnTo>
                  <a:pt x="754" y="301"/>
                </a:lnTo>
                <a:lnTo>
                  <a:pt x="760" y="324"/>
                </a:lnTo>
                <a:lnTo>
                  <a:pt x="765" y="350"/>
                </a:lnTo>
                <a:lnTo>
                  <a:pt x="770" y="375"/>
                </a:lnTo>
                <a:lnTo>
                  <a:pt x="774" y="401"/>
                </a:lnTo>
                <a:lnTo>
                  <a:pt x="777" y="427"/>
                </a:lnTo>
                <a:lnTo>
                  <a:pt x="778" y="453"/>
                </a:lnTo>
                <a:lnTo>
                  <a:pt x="779" y="480"/>
                </a:lnTo>
                <a:lnTo>
                  <a:pt x="629" y="480"/>
                </a:lnTo>
                <a:close/>
                <a:moveTo>
                  <a:pt x="616" y="286"/>
                </a:moveTo>
                <a:lnTo>
                  <a:pt x="611" y="247"/>
                </a:lnTo>
                <a:lnTo>
                  <a:pt x="604" y="211"/>
                </a:lnTo>
                <a:lnTo>
                  <a:pt x="596" y="175"/>
                </a:lnTo>
                <a:lnTo>
                  <a:pt x="588" y="142"/>
                </a:lnTo>
                <a:lnTo>
                  <a:pt x="578" y="113"/>
                </a:lnTo>
                <a:lnTo>
                  <a:pt x="566" y="84"/>
                </a:lnTo>
                <a:lnTo>
                  <a:pt x="560" y="73"/>
                </a:lnTo>
                <a:lnTo>
                  <a:pt x="555" y="60"/>
                </a:lnTo>
                <a:lnTo>
                  <a:pt x="548" y="50"/>
                </a:lnTo>
                <a:lnTo>
                  <a:pt x="541" y="40"/>
                </a:lnTo>
                <a:lnTo>
                  <a:pt x="557" y="46"/>
                </a:lnTo>
                <a:lnTo>
                  <a:pt x="572" y="52"/>
                </a:lnTo>
                <a:lnTo>
                  <a:pt x="587" y="60"/>
                </a:lnTo>
                <a:lnTo>
                  <a:pt x="601" y="70"/>
                </a:lnTo>
                <a:lnTo>
                  <a:pt x="615" y="80"/>
                </a:lnTo>
                <a:lnTo>
                  <a:pt x="629" y="90"/>
                </a:lnTo>
                <a:lnTo>
                  <a:pt x="641" y="103"/>
                </a:lnTo>
                <a:lnTo>
                  <a:pt x="654" y="115"/>
                </a:lnTo>
                <a:lnTo>
                  <a:pt x="666" y="130"/>
                </a:lnTo>
                <a:lnTo>
                  <a:pt x="678" y="145"/>
                </a:lnTo>
                <a:lnTo>
                  <a:pt x="689" y="159"/>
                </a:lnTo>
                <a:lnTo>
                  <a:pt x="699" y="177"/>
                </a:lnTo>
                <a:lnTo>
                  <a:pt x="710" y="194"/>
                </a:lnTo>
                <a:lnTo>
                  <a:pt x="719" y="212"/>
                </a:lnTo>
                <a:lnTo>
                  <a:pt x="728" y="230"/>
                </a:lnTo>
                <a:lnTo>
                  <a:pt x="736" y="249"/>
                </a:lnTo>
                <a:lnTo>
                  <a:pt x="707" y="261"/>
                </a:lnTo>
                <a:lnTo>
                  <a:pt x="678" y="271"/>
                </a:lnTo>
                <a:lnTo>
                  <a:pt x="648" y="279"/>
                </a:lnTo>
                <a:lnTo>
                  <a:pt x="616" y="286"/>
                </a:lnTo>
                <a:close/>
                <a:moveTo>
                  <a:pt x="587" y="291"/>
                </a:moveTo>
                <a:lnTo>
                  <a:pt x="560" y="295"/>
                </a:lnTo>
                <a:lnTo>
                  <a:pt x="533" y="298"/>
                </a:lnTo>
                <a:lnTo>
                  <a:pt x="506" y="299"/>
                </a:lnTo>
                <a:lnTo>
                  <a:pt x="479" y="301"/>
                </a:lnTo>
                <a:lnTo>
                  <a:pt x="451" y="299"/>
                </a:lnTo>
                <a:lnTo>
                  <a:pt x="424" y="298"/>
                </a:lnTo>
                <a:lnTo>
                  <a:pt x="398" y="295"/>
                </a:lnTo>
                <a:lnTo>
                  <a:pt x="370" y="291"/>
                </a:lnTo>
                <a:lnTo>
                  <a:pt x="375" y="262"/>
                </a:lnTo>
                <a:lnTo>
                  <a:pt x="380" y="235"/>
                </a:lnTo>
                <a:lnTo>
                  <a:pt x="385" y="208"/>
                </a:lnTo>
                <a:lnTo>
                  <a:pt x="391" y="183"/>
                </a:lnTo>
                <a:lnTo>
                  <a:pt x="397" y="159"/>
                </a:lnTo>
                <a:lnTo>
                  <a:pt x="403" y="139"/>
                </a:lnTo>
                <a:lnTo>
                  <a:pt x="410" y="118"/>
                </a:lnTo>
                <a:lnTo>
                  <a:pt x="417" y="100"/>
                </a:lnTo>
                <a:lnTo>
                  <a:pt x="424" y="84"/>
                </a:lnTo>
                <a:lnTo>
                  <a:pt x="432" y="71"/>
                </a:lnTo>
                <a:lnTo>
                  <a:pt x="440" y="58"/>
                </a:lnTo>
                <a:lnTo>
                  <a:pt x="447" y="48"/>
                </a:lnTo>
                <a:lnTo>
                  <a:pt x="455" y="41"/>
                </a:lnTo>
                <a:lnTo>
                  <a:pt x="463" y="34"/>
                </a:lnTo>
                <a:lnTo>
                  <a:pt x="471" y="31"/>
                </a:lnTo>
                <a:lnTo>
                  <a:pt x="479" y="30"/>
                </a:lnTo>
                <a:lnTo>
                  <a:pt x="486" y="31"/>
                </a:lnTo>
                <a:lnTo>
                  <a:pt x="494" y="34"/>
                </a:lnTo>
                <a:lnTo>
                  <a:pt x="502" y="41"/>
                </a:lnTo>
                <a:lnTo>
                  <a:pt x="510" y="48"/>
                </a:lnTo>
                <a:lnTo>
                  <a:pt x="518" y="58"/>
                </a:lnTo>
                <a:lnTo>
                  <a:pt x="526" y="71"/>
                </a:lnTo>
                <a:lnTo>
                  <a:pt x="533" y="84"/>
                </a:lnTo>
                <a:lnTo>
                  <a:pt x="541" y="100"/>
                </a:lnTo>
                <a:lnTo>
                  <a:pt x="548" y="118"/>
                </a:lnTo>
                <a:lnTo>
                  <a:pt x="555" y="139"/>
                </a:lnTo>
                <a:lnTo>
                  <a:pt x="562" y="159"/>
                </a:lnTo>
                <a:lnTo>
                  <a:pt x="567" y="183"/>
                </a:lnTo>
                <a:lnTo>
                  <a:pt x="573" y="208"/>
                </a:lnTo>
                <a:lnTo>
                  <a:pt x="579" y="235"/>
                </a:lnTo>
                <a:lnTo>
                  <a:pt x="583" y="262"/>
                </a:lnTo>
                <a:lnTo>
                  <a:pt x="587" y="291"/>
                </a:lnTo>
                <a:close/>
                <a:moveTo>
                  <a:pt x="341" y="286"/>
                </a:moveTo>
                <a:lnTo>
                  <a:pt x="310" y="279"/>
                </a:lnTo>
                <a:lnTo>
                  <a:pt x="279" y="271"/>
                </a:lnTo>
                <a:lnTo>
                  <a:pt x="250" y="261"/>
                </a:lnTo>
                <a:lnTo>
                  <a:pt x="221" y="249"/>
                </a:lnTo>
                <a:lnTo>
                  <a:pt x="229" y="230"/>
                </a:lnTo>
                <a:lnTo>
                  <a:pt x="238" y="212"/>
                </a:lnTo>
                <a:lnTo>
                  <a:pt x="249" y="194"/>
                </a:lnTo>
                <a:lnTo>
                  <a:pt x="258" y="177"/>
                </a:lnTo>
                <a:lnTo>
                  <a:pt x="269" y="159"/>
                </a:lnTo>
                <a:lnTo>
                  <a:pt x="279" y="145"/>
                </a:lnTo>
                <a:lnTo>
                  <a:pt x="292" y="130"/>
                </a:lnTo>
                <a:lnTo>
                  <a:pt x="303" y="115"/>
                </a:lnTo>
                <a:lnTo>
                  <a:pt x="316" y="103"/>
                </a:lnTo>
                <a:lnTo>
                  <a:pt x="329" y="90"/>
                </a:lnTo>
                <a:lnTo>
                  <a:pt x="343" y="80"/>
                </a:lnTo>
                <a:lnTo>
                  <a:pt x="357" y="70"/>
                </a:lnTo>
                <a:lnTo>
                  <a:pt x="372" y="60"/>
                </a:lnTo>
                <a:lnTo>
                  <a:pt x="385" y="52"/>
                </a:lnTo>
                <a:lnTo>
                  <a:pt x="401" y="46"/>
                </a:lnTo>
                <a:lnTo>
                  <a:pt x="416" y="40"/>
                </a:lnTo>
                <a:lnTo>
                  <a:pt x="409" y="50"/>
                </a:lnTo>
                <a:lnTo>
                  <a:pt x="403" y="60"/>
                </a:lnTo>
                <a:lnTo>
                  <a:pt x="397" y="73"/>
                </a:lnTo>
                <a:lnTo>
                  <a:pt x="391" y="85"/>
                </a:lnTo>
                <a:lnTo>
                  <a:pt x="381" y="113"/>
                </a:lnTo>
                <a:lnTo>
                  <a:pt x="370" y="142"/>
                </a:lnTo>
                <a:lnTo>
                  <a:pt x="361" y="175"/>
                </a:lnTo>
                <a:lnTo>
                  <a:pt x="353" y="211"/>
                </a:lnTo>
                <a:lnTo>
                  <a:pt x="347" y="247"/>
                </a:lnTo>
                <a:lnTo>
                  <a:pt x="341" y="286"/>
                </a:lnTo>
                <a:close/>
                <a:moveTo>
                  <a:pt x="337" y="317"/>
                </a:moveTo>
                <a:lnTo>
                  <a:pt x="334" y="356"/>
                </a:lnTo>
                <a:lnTo>
                  <a:pt x="331" y="397"/>
                </a:lnTo>
                <a:lnTo>
                  <a:pt x="329" y="438"/>
                </a:lnTo>
                <a:lnTo>
                  <a:pt x="328" y="480"/>
                </a:lnTo>
                <a:lnTo>
                  <a:pt x="179" y="480"/>
                </a:lnTo>
                <a:lnTo>
                  <a:pt x="179" y="453"/>
                </a:lnTo>
                <a:lnTo>
                  <a:pt x="182" y="427"/>
                </a:lnTo>
                <a:lnTo>
                  <a:pt x="184" y="401"/>
                </a:lnTo>
                <a:lnTo>
                  <a:pt x="187" y="375"/>
                </a:lnTo>
                <a:lnTo>
                  <a:pt x="192" y="350"/>
                </a:lnTo>
                <a:lnTo>
                  <a:pt x="197" y="324"/>
                </a:lnTo>
                <a:lnTo>
                  <a:pt x="204" y="301"/>
                </a:lnTo>
                <a:lnTo>
                  <a:pt x="211" y="278"/>
                </a:lnTo>
                <a:lnTo>
                  <a:pt x="242" y="289"/>
                </a:lnTo>
                <a:lnTo>
                  <a:pt x="273" y="299"/>
                </a:lnTo>
                <a:lnTo>
                  <a:pt x="304" y="309"/>
                </a:lnTo>
                <a:lnTo>
                  <a:pt x="337" y="317"/>
                </a:lnTo>
                <a:close/>
                <a:moveTo>
                  <a:pt x="329" y="510"/>
                </a:moveTo>
                <a:lnTo>
                  <a:pt x="331" y="544"/>
                </a:lnTo>
                <a:lnTo>
                  <a:pt x="332" y="578"/>
                </a:lnTo>
                <a:lnTo>
                  <a:pt x="334" y="611"/>
                </a:lnTo>
                <a:lnTo>
                  <a:pt x="337" y="644"/>
                </a:lnTo>
                <a:lnTo>
                  <a:pt x="304" y="651"/>
                </a:lnTo>
                <a:lnTo>
                  <a:pt x="273" y="660"/>
                </a:lnTo>
                <a:lnTo>
                  <a:pt x="242" y="670"/>
                </a:lnTo>
                <a:lnTo>
                  <a:pt x="211" y="682"/>
                </a:lnTo>
                <a:lnTo>
                  <a:pt x="205" y="663"/>
                </a:lnTo>
                <a:lnTo>
                  <a:pt x="200" y="642"/>
                </a:lnTo>
                <a:lnTo>
                  <a:pt x="194" y="622"/>
                </a:lnTo>
                <a:lnTo>
                  <a:pt x="190" y="600"/>
                </a:lnTo>
                <a:lnTo>
                  <a:pt x="186" y="578"/>
                </a:lnTo>
                <a:lnTo>
                  <a:pt x="184" y="556"/>
                </a:lnTo>
                <a:lnTo>
                  <a:pt x="182" y="533"/>
                </a:lnTo>
                <a:lnTo>
                  <a:pt x="180" y="510"/>
                </a:lnTo>
                <a:lnTo>
                  <a:pt x="329" y="510"/>
                </a:lnTo>
                <a:close/>
                <a:moveTo>
                  <a:pt x="184" y="694"/>
                </a:moveTo>
                <a:lnTo>
                  <a:pt x="164" y="705"/>
                </a:lnTo>
                <a:lnTo>
                  <a:pt x="146" y="715"/>
                </a:lnTo>
                <a:lnTo>
                  <a:pt x="128" y="726"/>
                </a:lnTo>
                <a:lnTo>
                  <a:pt x="110" y="738"/>
                </a:lnTo>
                <a:lnTo>
                  <a:pt x="94" y="713"/>
                </a:lnTo>
                <a:lnTo>
                  <a:pt x="79" y="686"/>
                </a:lnTo>
                <a:lnTo>
                  <a:pt x="67" y="659"/>
                </a:lnTo>
                <a:lnTo>
                  <a:pt x="55" y="631"/>
                </a:lnTo>
                <a:lnTo>
                  <a:pt x="46" y="602"/>
                </a:lnTo>
                <a:lnTo>
                  <a:pt x="39" y="571"/>
                </a:lnTo>
                <a:lnTo>
                  <a:pt x="34" y="542"/>
                </a:lnTo>
                <a:lnTo>
                  <a:pt x="30" y="510"/>
                </a:lnTo>
                <a:lnTo>
                  <a:pt x="150" y="510"/>
                </a:lnTo>
                <a:lnTo>
                  <a:pt x="152" y="535"/>
                </a:lnTo>
                <a:lnTo>
                  <a:pt x="154" y="559"/>
                </a:lnTo>
                <a:lnTo>
                  <a:pt x="157" y="583"/>
                </a:lnTo>
                <a:lnTo>
                  <a:pt x="161" y="606"/>
                </a:lnTo>
                <a:lnTo>
                  <a:pt x="166" y="628"/>
                </a:lnTo>
                <a:lnTo>
                  <a:pt x="171" y="651"/>
                </a:lnTo>
                <a:lnTo>
                  <a:pt x="177" y="673"/>
                </a:lnTo>
                <a:lnTo>
                  <a:pt x="184" y="694"/>
                </a:lnTo>
                <a:close/>
                <a:moveTo>
                  <a:pt x="128" y="762"/>
                </a:moveTo>
                <a:lnTo>
                  <a:pt x="144" y="751"/>
                </a:lnTo>
                <a:lnTo>
                  <a:pt x="160" y="741"/>
                </a:lnTo>
                <a:lnTo>
                  <a:pt x="177" y="731"/>
                </a:lnTo>
                <a:lnTo>
                  <a:pt x="194" y="723"/>
                </a:lnTo>
                <a:lnTo>
                  <a:pt x="207" y="750"/>
                </a:lnTo>
                <a:lnTo>
                  <a:pt x="219" y="776"/>
                </a:lnTo>
                <a:lnTo>
                  <a:pt x="234" y="800"/>
                </a:lnTo>
                <a:lnTo>
                  <a:pt x="249" y="824"/>
                </a:lnTo>
                <a:lnTo>
                  <a:pt x="266" y="846"/>
                </a:lnTo>
                <a:lnTo>
                  <a:pt x="283" y="865"/>
                </a:lnTo>
                <a:lnTo>
                  <a:pt x="301" y="884"/>
                </a:lnTo>
                <a:lnTo>
                  <a:pt x="320" y="900"/>
                </a:lnTo>
                <a:lnTo>
                  <a:pt x="292" y="889"/>
                </a:lnTo>
                <a:lnTo>
                  <a:pt x="265" y="875"/>
                </a:lnTo>
                <a:lnTo>
                  <a:pt x="240" y="861"/>
                </a:lnTo>
                <a:lnTo>
                  <a:pt x="215" y="843"/>
                </a:lnTo>
                <a:lnTo>
                  <a:pt x="191" y="825"/>
                </a:lnTo>
                <a:lnTo>
                  <a:pt x="169" y="806"/>
                </a:lnTo>
                <a:lnTo>
                  <a:pt x="147" y="784"/>
                </a:lnTo>
                <a:lnTo>
                  <a:pt x="128" y="762"/>
                </a:lnTo>
                <a:close/>
                <a:moveTo>
                  <a:pt x="638" y="900"/>
                </a:moveTo>
                <a:lnTo>
                  <a:pt x="657" y="884"/>
                </a:lnTo>
                <a:lnTo>
                  <a:pt x="675" y="865"/>
                </a:lnTo>
                <a:lnTo>
                  <a:pt x="692" y="846"/>
                </a:lnTo>
                <a:lnTo>
                  <a:pt x="708" y="824"/>
                </a:lnTo>
                <a:lnTo>
                  <a:pt x="724" y="800"/>
                </a:lnTo>
                <a:lnTo>
                  <a:pt x="738" y="776"/>
                </a:lnTo>
                <a:lnTo>
                  <a:pt x="752" y="750"/>
                </a:lnTo>
                <a:lnTo>
                  <a:pt x="763" y="723"/>
                </a:lnTo>
                <a:lnTo>
                  <a:pt x="780" y="731"/>
                </a:lnTo>
                <a:lnTo>
                  <a:pt x="797" y="741"/>
                </a:lnTo>
                <a:lnTo>
                  <a:pt x="814" y="751"/>
                </a:lnTo>
                <a:lnTo>
                  <a:pt x="829" y="762"/>
                </a:lnTo>
                <a:lnTo>
                  <a:pt x="810" y="784"/>
                </a:lnTo>
                <a:lnTo>
                  <a:pt x="789" y="806"/>
                </a:lnTo>
                <a:lnTo>
                  <a:pt x="766" y="825"/>
                </a:lnTo>
                <a:lnTo>
                  <a:pt x="744" y="843"/>
                </a:lnTo>
                <a:lnTo>
                  <a:pt x="719" y="861"/>
                </a:lnTo>
                <a:lnTo>
                  <a:pt x="692" y="875"/>
                </a:lnTo>
                <a:lnTo>
                  <a:pt x="665" y="889"/>
                </a:lnTo>
                <a:lnTo>
                  <a:pt x="638" y="900"/>
                </a:lnTo>
                <a:close/>
                <a:moveTo>
                  <a:pt x="808" y="480"/>
                </a:moveTo>
                <a:lnTo>
                  <a:pt x="808" y="452"/>
                </a:lnTo>
                <a:lnTo>
                  <a:pt x="806" y="424"/>
                </a:lnTo>
                <a:lnTo>
                  <a:pt x="804" y="395"/>
                </a:lnTo>
                <a:lnTo>
                  <a:pt x="799" y="369"/>
                </a:lnTo>
                <a:lnTo>
                  <a:pt x="795" y="342"/>
                </a:lnTo>
                <a:lnTo>
                  <a:pt x="788" y="315"/>
                </a:lnTo>
                <a:lnTo>
                  <a:pt x="781" y="290"/>
                </a:lnTo>
                <a:lnTo>
                  <a:pt x="773" y="266"/>
                </a:lnTo>
                <a:lnTo>
                  <a:pt x="793" y="256"/>
                </a:lnTo>
                <a:lnTo>
                  <a:pt x="812" y="246"/>
                </a:lnTo>
                <a:lnTo>
                  <a:pt x="830" y="235"/>
                </a:lnTo>
                <a:lnTo>
                  <a:pt x="847" y="223"/>
                </a:lnTo>
                <a:lnTo>
                  <a:pt x="856" y="237"/>
                </a:lnTo>
                <a:lnTo>
                  <a:pt x="865" y="251"/>
                </a:lnTo>
                <a:lnTo>
                  <a:pt x="873" y="265"/>
                </a:lnTo>
                <a:lnTo>
                  <a:pt x="881" y="280"/>
                </a:lnTo>
                <a:lnTo>
                  <a:pt x="889" y="296"/>
                </a:lnTo>
                <a:lnTo>
                  <a:pt x="896" y="311"/>
                </a:lnTo>
                <a:lnTo>
                  <a:pt x="902" y="327"/>
                </a:lnTo>
                <a:lnTo>
                  <a:pt x="907" y="343"/>
                </a:lnTo>
                <a:lnTo>
                  <a:pt x="912" y="360"/>
                </a:lnTo>
                <a:lnTo>
                  <a:pt x="917" y="376"/>
                </a:lnTo>
                <a:lnTo>
                  <a:pt x="920" y="393"/>
                </a:lnTo>
                <a:lnTo>
                  <a:pt x="923" y="410"/>
                </a:lnTo>
                <a:lnTo>
                  <a:pt x="926" y="427"/>
                </a:lnTo>
                <a:lnTo>
                  <a:pt x="927" y="445"/>
                </a:lnTo>
                <a:lnTo>
                  <a:pt x="928" y="462"/>
                </a:lnTo>
                <a:lnTo>
                  <a:pt x="929" y="480"/>
                </a:lnTo>
                <a:lnTo>
                  <a:pt x="808" y="480"/>
                </a:lnTo>
                <a:close/>
                <a:moveTo>
                  <a:pt x="829" y="199"/>
                </a:moveTo>
                <a:lnTo>
                  <a:pt x="814" y="210"/>
                </a:lnTo>
                <a:lnTo>
                  <a:pt x="797" y="220"/>
                </a:lnTo>
                <a:lnTo>
                  <a:pt x="781" y="229"/>
                </a:lnTo>
                <a:lnTo>
                  <a:pt x="763" y="238"/>
                </a:lnTo>
                <a:lnTo>
                  <a:pt x="752" y="211"/>
                </a:lnTo>
                <a:lnTo>
                  <a:pt x="738" y="185"/>
                </a:lnTo>
                <a:lnTo>
                  <a:pt x="724" y="159"/>
                </a:lnTo>
                <a:lnTo>
                  <a:pt x="708" y="137"/>
                </a:lnTo>
                <a:lnTo>
                  <a:pt x="692" y="115"/>
                </a:lnTo>
                <a:lnTo>
                  <a:pt x="675" y="95"/>
                </a:lnTo>
                <a:lnTo>
                  <a:pt x="657" y="76"/>
                </a:lnTo>
                <a:lnTo>
                  <a:pt x="638" y="59"/>
                </a:lnTo>
                <a:lnTo>
                  <a:pt x="665" y="72"/>
                </a:lnTo>
                <a:lnTo>
                  <a:pt x="692" y="84"/>
                </a:lnTo>
                <a:lnTo>
                  <a:pt x="719" y="100"/>
                </a:lnTo>
                <a:lnTo>
                  <a:pt x="744" y="116"/>
                </a:lnTo>
                <a:lnTo>
                  <a:pt x="766" y="136"/>
                </a:lnTo>
                <a:lnTo>
                  <a:pt x="789" y="155"/>
                </a:lnTo>
                <a:lnTo>
                  <a:pt x="810" y="177"/>
                </a:lnTo>
                <a:lnTo>
                  <a:pt x="829" y="199"/>
                </a:lnTo>
                <a:close/>
                <a:moveTo>
                  <a:pt x="320" y="59"/>
                </a:moveTo>
                <a:lnTo>
                  <a:pt x="301" y="76"/>
                </a:lnTo>
                <a:lnTo>
                  <a:pt x="283" y="95"/>
                </a:lnTo>
                <a:lnTo>
                  <a:pt x="266" y="115"/>
                </a:lnTo>
                <a:lnTo>
                  <a:pt x="249" y="137"/>
                </a:lnTo>
                <a:lnTo>
                  <a:pt x="234" y="159"/>
                </a:lnTo>
                <a:lnTo>
                  <a:pt x="219" y="185"/>
                </a:lnTo>
                <a:lnTo>
                  <a:pt x="207" y="211"/>
                </a:lnTo>
                <a:lnTo>
                  <a:pt x="194" y="238"/>
                </a:lnTo>
                <a:lnTo>
                  <a:pt x="177" y="229"/>
                </a:lnTo>
                <a:lnTo>
                  <a:pt x="160" y="220"/>
                </a:lnTo>
                <a:lnTo>
                  <a:pt x="144" y="210"/>
                </a:lnTo>
                <a:lnTo>
                  <a:pt x="128" y="199"/>
                </a:lnTo>
                <a:lnTo>
                  <a:pt x="147" y="177"/>
                </a:lnTo>
                <a:lnTo>
                  <a:pt x="169" y="155"/>
                </a:lnTo>
                <a:lnTo>
                  <a:pt x="191" y="136"/>
                </a:lnTo>
                <a:lnTo>
                  <a:pt x="215" y="116"/>
                </a:lnTo>
                <a:lnTo>
                  <a:pt x="240" y="100"/>
                </a:lnTo>
                <a:lnTo>
                  <a:pt x="265" y="84"/>
                </a:lnTo>
                <a:lnTo>
                  <a:pt x="292" y="72"/>
                </a:lnTo>
                <a:lnTo>
                  <a:pt x="320" y="59"/>
                </a:lnTo>
                <a:close/>
                <a:moveTo>
                  <a:pt x="110" y="223"/>
                </a:moveTo>
                <a:lnTo>
                  <a:pt x="128" y="235"/>
                </a:lnTo>
                <a:lnTo>
                  <a:pt x="146" y="246"/>
                </a:lnTo>
                <a:lnTo>
                  <a:pt x="164" y="256"/>
                </a:lnTo>
                <a:lnTo>
                  <a:pt x="184" y="266"/>
                </a:lnTo>
                <a:lnTo>
                  <a:pt x="176" y="290"/>
                </a:lnTo>
                <a:lnTo>
                  <a:pt x="169" y="315"/>
                </a:lnTo>
                <a:lnTo>
                  <a:pt x="163" y="342"/>
                </a:lnTo>
                <a:lnTo>
                  <a:pt x="158" y="369"/>
                </a:lnTo>
                <a:lnTo>
                  <a:pt x="154" y="395"/>
                </a:lnTo>
                <a:lnTo>
                  <a:pt x="151" y="424"/>
                </a:lnTo>
                <a:lnTo>
                  <a:pt x="150" y="452"/>
                </a:lnTo>
                <a:lnTo>
                  <a:pt x="149" y="480"/>
                </a:lnTo>
                <a:lnTo>
                  <a:pt x="29" y="480"/>
                </a:lnTo>
                <a:lnTo>
                  <a:pt x="29" y="462"/>
                </a:lnTo>
                <a:lnTo>
                  <a:pt x="30" y="445"/>
                </a:lnTo>
                <a:lnTo>
                  <a:pt x="33" y="427"/>
                </a:lnTo>
                <a:lnTo>
                  <a:pt x="35" y="410"/>
                </a:lnTo>
                <a:lnTo>
                  <a:pt x="37" y="393"/>
                </a:lnTo>
                <a:lnTo>
                  <a:pt x="42" y="376"/>
                </a:lnTo>
                <a:lnTo>
                  <a:pt x="45" y="360"/>
                </a:lnTo>
                <a:lnTo>
                  <a:pt x="51" y="343"/>
                </a:lnTo>
                <a:lnTo>
                  <a:pt x="56" y="327"/>
                </a:lnTo>
                <a:lnTo>
                  <a:pt x="62" y="311"/>
                </a:lnTo>
                <a:lnTo>
                  <a:pt x="69" y="296"/>
                </a:lnTo>
                <a:lnTo>
                  <a:pt x="76" y="280"/>
                </a:lnTo>
                <a:lnTo>
                  <a:pt x="84" y="265"/>
                </a:lnTo>
                <a:lnTo>
                  <a:pt x="92" y="251"/>
                </a:lnTo>
                <a:lnTo>
                  <a:pt x="101" y="237"/>
                </a:lnTo>
                <a:lnTo>
                  <a:pt x="110" y="223"/>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9" name="Freeform 55"/>
          <p:cNvSpPr>
            <a:spLocks noEditPoints="1"/>
          </p:cNvSpPr>
          <p:nvPr/>
        </p:nvSpPr>
        <p:spPr bwMode="auto">
          <a:xfrm>
            <a:off x="5865813" y="1672590"/>
            <a:ext cx="365125" cy="299720"/>
          </a:xfrm>
          <a:custGeom>
            <a:avLst/>
            <a:gdLst>
              <a:gd name="T0" fmla="*/ 420 w 16283"/>
              <a:gd name="T1" fmla="*/ 6824 h 13338"/>
              <a:gd name="T2" fmla="*/ 1687 w 16283"/>
              <a:gd name="T3" fmla="*/ 8460 h 13338"/>
              <a:gd name="T4" fmla="*/ 4090 w 16283"/>
              <a:gd name="T5" fmla="*/ 9711 h 13338"/>
              <a:gd name="T6" fmla="*/ 5027 w 16283"/>
              <a:gd name="T7" fmla="*/ 9894 h 13338"/>
              <a:gd name="T8" fmla="*/ 5937 w 16283"/>
              <a:gd name="T9" fmla="*/ 9945 h 13338"/>
              <a:gd name="T10" fmla="*/ 6233 w 16283"/>
              <a:gd name="T11" fmla="*/ 9364 h 13338"/>
              <a:gd name="T12" fmla="*/ 6263 w 16283"/>
              <a:gd name="T13" fmla="*/ 7714 h 13338"/>
              <a:gd name="T14" fmla="*/ 8051 w 16283"/>
              <a:gd name="T15" fmla="*/ 5191 h 13338"/>
              <a:gd name="T16" fmla="*/ 11362 w 16283"/>
              <a:gd name="T17" fmla="*/ 4181 h 13338"/>
              <a:gd name="T18" fmla="*/ 11222 w 16283"/>
              <a:gd name="T19" fmla="*/ 2921 h 13338"/>
              <a:gd name="T20" fmla="*/ 8876 w 16283"/>
              <a:gd name="T21" fmla="*/ 699 h 13338"/>
              <a:gd name="T22" fmla="*/ 5570 w 16283"/>
              <a:gd name="T23" fmla="*/ 6 h 13338"/>
              <a:gd name="T24" fmla="*/ 1923 w 16283"/>
              <a:gd name="T25" fmla="*/ 1292 h 13338"/>
              <a:gd name="T26" fmla="*/ 67 w 16283"/>
              <a:gd name="T27" fmla="*/ 4216 h 13338"/>
              <a:gd name="T28" fmla="*/ 6926 w 16283"/>
              <a:gd name="T29" fmla="*/ 10428 h 13338"/>
              <a:gd name="T30" fmla="*/ 9228 w 16283"/>
              <a:gd name="T31" fmla="*/ 12374 h 13338"/>
              <a:gd name="T32" fmla="*/ 11609 w 16283"/>
              <a:gd name="T33" fmla="*/ 12779 h 13338"/>
              <a:gd name="T34" fmla="*/ 12446 w 16283"/>
              <a:gd name="T35" fmla="*/ 12682 h 13338"/>
              <a:gd name="T36" fmla="*/ 13233 w 16283"/>
              <a:gd name="T37" fmla="*/ 12472 h 13338"/>
              <a:gd name="T38" fmla="*/ 15416 w 16283"/>
              <a:gd name="T39" fmla="*/ 10982 h 13338"/>
              <a:gd name="T40" fmla="*/ 16179 w 16283"/>
              <a:gd name="T41" fmla="*/ 9475 h 13338"/>
              <a:gd name="T42" fmla="*/ 15985 w 16283"/>
              <a:gd name="T43" fmla="*/ 7192 h 13338"/>
              <a:gd name="T44" fmla="*/ 13914 w 16283"/>
              <a:gd name="T45" fmla="*/ 5065 h 13338"/>
              <a:gd name="T46" fmla="*/ 10612 w 16283"/>
              <a:gd name="T47" fmla="*/ 4510 h 13338"/>
              <a:gd name="T48" fmla="*/ 7719 w 16283"/>
              <a:gd name="T49" fmla="*/ 5826 h 13338"/>
              <a:gd name="T50" fmla="*/ 6447 w 16283"/>
              <a:gd name="T51" fmla="*/ 8409 h 13338"/>
              <a:gd name="T52" fmla="*/ 12541 w 16283"/>
              <a:gd name="T53" fmla="*/ 7628 h 13338"/>
              <a:gd name="T54" fmla="*/ 12878 w 16283"/>
              <a:gd name="T55" fmla="*/ 7904 h 13338"/>
              <a:gd name="T56" fmla="*/ 13299 w 16283"/>
              <a:gd name="T57" fmla="*/ 7915 h 13338"/>
              <a:gd name="T58" fmla="*/ 13649 w 16283"/>
              <a:gd name="T59" fmla="*/ 7654 h 13338"/>
              <a:gd name="T60" fmla="*/ 13759 w 16283"/>
              <a:gd name="T61" fmla="*/ 7220 h 13338"/>
              <a:gd name="T62" fmla="*/ 13569 w 16283"/>
              <a:gd name="T63" fmla="*/ 6823 h 13338"/>
              <a:gd name="T64" fmla="*/ 13171 w 16283"/>
              <a:gd name="T65" fmla="*/ 6634 h 13338"/>
              <a:gd name="T66" fmla="*/ 12735 w 16283"/>
              <a:gd name="T67" fmla="*/ 6743 h 13338"/>
              <a:gd name="T68" fmla="*/ 12475 w 16283"/>
              <a:gd name="T69" fmla="*/ 7092 h 13338"/>
              <a:gd name="T70" fmla="*/ 9234 w 16283"/>
              <a:gd name="T71" fmla="*/ 7483 h 13338"/>
              <a:gd name="T72" fmla="*/ 9495 w 16283"/>
              <a:gd name="T73" fmla="*/ 7832 h 13338"/>
              <a:gd name="T74" fmla="*/ 9897 w 16283"/>
              <a:gd name="T75" fmla="*/ 7944 h 13338"/>
              <a:gd name="T76" fmla="*/ 10305 w 16283"/>
              <a:gd name="T77" fmla="*/ 7774 h 13338"/>
              <a:gd name="T78" fmla="*/ 10514 w 16283"/>
              <a:gd name="T79" fmla="*/ 7387 h 13338"/>
              <a:gd name="T80" fmla="*/ 10425 w 16283"/>
              <a:gd name="T81" fmla="*/ 6947 h 13338"/>
              <a:gd name="T82" fmla="*/ 10089 w 16283"/>
              <a:gd name="T83" fmla="*/ 6671 h 13338"/>
              <a:gd name="T84" fmla="*/ 9636 w 16283"/>
              <a:gd name="T85" fmla="*/ 6671 h 13338"/>
              <a:gd name="T86" fmla="*/ 9300 w 16283"/>
              <a:gd name="T87" fmla="*/ 6947 h 13338"/>
              <a:gd name="T88" fmla="*/ 7053 w 16283"/>
              <a:gd name="T89" fmla="*/ 3269 h 13338"/>
              <a:gd name="T90" fmla="*/ 7265 w 16283"/>
              <a:gd name="T91" fmla="*/ 3778 h 13338"/>
              <a:gd name="T92" fmla="*/ 7749 w 16283"/>
              <a:gd name="T93" fmla="*/ 4037 h 13338"/>
              <a:gd name="T94" fmla="*/ 8300 w 16283"/>
              <a:gd name="T95" fmla="*/ 3928 h 13338"/>
              <a:gd name="T96" fmla="*/ 8647 w 16283"/>
              <a:gd name="T97" fmla="*/ 3508 h 13338"/>
              <a:gd name="T98" fmla="*/ 8660 w 16283"/>
              <a:gd name="T99" fmla="*/ 2982 h 13338"/>
              <a:gd name="T100" fmla="*/ 8334 w 16283"/>
              <a:gd name="T101" fmla="*/ 2546 h 13338"/>
              <a:gd name="T102" fmla="*/ 7832 w 16283"/>
              <a:gd name="T103" fmla="*/ 2407 h 13338"/>
              <a:gd name="T104" fmla="*/ 7321 w 16283"/>
              <a:gd name="T105" fmla="*/ 2619 h 13338"/>
              <a:gd name="T106" fmla="*/ 7062 w 16283"/>
              <a:gd name="T107" fmla="*/ 3101 h 13338"/>
              <a:gd name="T108" fmla="*/ 3115 w 16283"/>
              <a:gd name="T109" fmla="*/ 3617 h 13338"/>
              <a:gd name="T110" fmla="*/ 3518 w 16283"/>
              <a:gd name="T111" fmla="*/ 3982 h 13338"/>
              <a:gd name="T112" fmla="*/ 4083 w 16283"/>
              <a:gd name="T113" fmla="*/ 4010 h 13338"/>
              <a:gd name="T114" fmla="*/ 4521 w 16283"/>
              <a:gd name="T115" fmla="*/ 3685 h 13338"/>
              <a:gd name="T116" fmla="*/ 4660 w 16283"/>
              <a:gd name="T117" fmla="*/ 3183 h 13338"/>
              <a:gd name="T118" fmla="*/ 4447 w 16283"/>
              <a:gd name="T119" fmla="*/ 2675 h 13338"/>
              <a:gd name="T120" fmla="*/ 3964 w 16283"/>
              <a:gd name="T121" fmla="*/ 2415 h 13338"/>
              <a:gd name="T122" fmla="*/ 3446 w 16283"/>
              <a:gd name="T123" fmla="*/ 2505 h 13338"/>
              <a:gd name="T124" fmla="*/ 3081 w 16283"/>
              <a:gd name="T125" fmla="*/ 2907 h 13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83" h="13338">
                <a:moveTo>
                  <a:pt x="0" y="4973"/>
                </a:moveTo>
                <a:lnTo>
                  <a:pt x="3" y="5123"/>
                </a:lnTo>
                <a:lnTo>
                  <a:pt x="10" y="5273"/>
                </a:lnTo>
                <a:lnTo>
                  <a:pt x="23" y="5421"/>
                </a:lnTo>
                <a:lnTo>
                  <a:pt x="42" y="5568"/>
                </a:lnTo>
                <a:lnTo>
                  <a:pt x="65" y="5713"/>
                </a:lnTo>
                <a:lnTo>
                  <a:pt x="93" y="5857"/>
                </a:lnTo>
                <a:lnTo>
                  <a:pt x="125" y="6001"/>
                </a:lnTo>
                <a:lnTo>
                  <a:pt x="163" y="6142"/>
                </a:lnTo>
                <a:lnTo>
                  <a:pt x="206" y="6282"/>
                </a:lnTo>
                <a:lnTo>
                  <a:pt x="252" y="6420"/>
                </a:lnTo>
                <a:lnTo>
                  <a:pt x="304" y="6556"/>
                </a:lnTo>
                <a:lnTo>
                  <a:pt x="360" y="6691"/>
                </a:lnTo>
                <a:lnTo>
                  <a:pt x="420" y="6824"/>
                </a:lnTo>
                <a:lnTo>
                  <a:pt x="485" y="6955"/>
                </a:lnTo>
                <a:lnTo>
                  <a:pt x="555" y="7084"/>
                </a:lnTo>
                <a:lnTo>
                  <a:pt x="628" y="7211"/>
                </a:lnTo>
                <a:lnTo>
                  <a:pt x="704" y="7336"/>
                </a:lnTo>
                <a:lnTo>
                  <a:pt x="786" y="7459"/>
                </a:lnTo>
                <a:lnTo>
                  <a:pt x="871" y="7580"/>
                </a:lnTo>
                <a:lnTo>
                  <a:pt x="961" y="7698"/>
                </a:lnTo>
                <a:lnTo>
                  <a:pt x="1053" y="7815"/>
                </a:lnTo>
                <a:lnTo>
                  <a:pt x="1150" y="7928"/>
                </a:lnTo>
                <a:lnTo>
                  <a:pt x="1251" y="8040"/>
                </a:lnTo>
                <a:lnTo>
                  <a:pt x="1355" y="8149"/>
                </a:lnTo>
                <a:lnTo>
                  <a:pt x="1461" y="8255"/>
                </a:lnTo>
                <a:lnTo>
                  <a:pt x="1572" y="8359"/>
                </a:lnTo>
                <a:lnTo>
                  <a:pt x="1687" y="8460"/>
                </a:lnTo>
                <a:lnTo>
                  <a:pt x="1804" y="8559"/>
                </a:lnTo>
                <a:lnTo>
                  <a:pt x="1925" y="8654"/>
                </a:lnTo>
                <a:lnTo>
                  <a:pt x="2049" y="8746"/>
                </a:lnTo>
                <a:lnTo>
                  <a:pt x="2176" y="8836"/>
                </a:lnTo>
                <a:lnTo>
                  <a:pt x="2306" y="8923"/>
                </a:lnTo>
                <a:lnTo>
                  <a:pt x="2306" y="8923"/>
                </a:lnTo>
                <a:lnTo>
                  <a:pt x="1728" y="10652"/>
                </a:lnTo>
                <a:lnTo>
                  <a:pt x="3707" y="9595"/>
                </a:lnTo>
                <a:lnTo>
                  <a:pt x="3770" y="9616"/>
                </a:lnTo>
                <a:lnTo>
                  <a:pt x="3834" y="9637"/>
                </a:lnTo>
                <a:lnTo>
                  <a:pt x="3897" y="9656"/>
                </a:lnTo>
                <a:lnTo>
                  <a:pt x="3961" y="9675"/>
                </a:lnTo>
                <a:lnTo>
                  <a:pt x="4025" y="9694"/>
                </a:lnTo>
                <a:lnTo>
                  <a:pt x="4090" y="9711"/>
                </a:lnTo>
                <a:lnTo>
                  <a:pt x="4155" y="9728"/>
                </a:lnTo>
                <a:lnTo>
                  <a:pt x="4220" y="9745"/>
                </a:lnTo>
                <a:lnTo>
                  <a:pt x="4286" y="9761"/>
                </a:lnTo>
                <a:lnTo>
                  <a:pt x="4352" y="9776"/>
                </a:lnTo>
                <a:lnTo>
                  <a:pt x="4418" y="9791"/>
                </a:lnTo>
                <a:lnTo>
                  <a:pt x="4485" y="9805"/>
                </a:lnTo>
                <a:lnTo>
                  <a:pt x="4552" y="9818"/>
                </a:lnTo>
                <a:lnTo>
                  <a:pt x="4619" y="9831"/>
                </a:lnTo>
                <a:lnTo>
                  <a:pt x="4686" y="9843"/>
                </a:lnTo>
                <a:lnTo>
                  <a:pt x="4754" y="9855"/>
                </a:lnTo>
                <a:lnTo>
                  <a:pt x="4822" y="9865"/>
                </a:lnTo>
                <a:lnTo>
                  <a:pt x="4890" y="9875"/>
                </a:lnTo>
                <a:lnTo>
                  <a:pt x="4958" y="9885"/>
                </a:lnTo>
                <a:lnTo>
                  <a:pt x="5027" y="9894"/>
                </a:lnTo>
                <a:lnTo>
                  <a:pt x="5097" y="9902"/>
                </a:lnTo>
                <a:lnTo>
                  <a:pt x="5166" y="9910"/>
                </a:lnTo>
                <a:lnTo>
                  <a:pt x="5235" y="9916"/>
                </a:lnTo>
                <a:lnTo>
                  <a:pt x="5305" y="9922"/>
                </a:lnTo>
                <a:lnTo>
                  <a:pt x="5375" y="9928"/>
                </a:lnTo>
                <a:lnTo>
                  <a:pt x="5446" y="9932"/>
                </a:lnTo>
                <a:lnTo>
                  <a:pt x="5516" y="9936"/>
                </a:lnTo>
                <a:lnTo>
                  <a:pt x="5587" y="9939"/>
                </a:lnTo>
                <a:lnTo>
                  <a:pt x="5657" y="9942"/>
                </a:lnTo>
                <a:lnTo>
                  <a:pt x="5729" y="9944"/>
                </a:lnTo>
                <a:lnTo>
                  <a:pt x="5800" y="9945"/>
                </a:lnTo>
                <a:lnTo>
                  <a:pt x="5872" y="9945"/>
                </a:lnTo>
                <a:lnTo>
                  <a:pt x="5872" y="9945"/>
                </a:lnTo>
                <a:lnTo>
                  <a:pt x="5937" y="9945"/>
                </a:lnTo>
                <a:lnTo>
                  <a:pt x="6003" y="9944"/>
                </a:lnTo>
                <a:lnTo>
                  <a:pt x="6068" y="9942"/>
                </a:lnTo>
                <a:lnTo>
                  <a:pt x="6134" y="9940"/>
                </a:lnTo>
                <a:lnTo>
                  <a:pt x="6199" y="9937"/>
                </a:lnTo>
                <a:lnTo>
                  <a:pt x="6264" y="9934"/>
                </a:lnTo>
                <a:lnTo>
                  <a:pt x="6328" y="9930"/>
                </a:lnTo>
                <a:lnTo>
                  <a:pt x="6393" y="9926"/>
                </a:lnTo>
                <a:lnTo>
                  <a:pt x="6365" y="9847"/>
                </a:lnTo>
                <a:lnTo>
                  <a:pt x="6339" y="9768"/>
                </a:lnTo>
                <a:lnTo>
                  <a:pt x="6315" y="9689"/>
                </a:lnTo>
                <a:lnTo>
                  <a:pt x="6291" y="9608"/>
                </a:lnTo>
                <a:lnTo>
                  <a:pt x="6270" y="9527"/>
                </a:lnTo>
                <a:lnTo>
                  <a:pt x="6251" y="9446"/>
                </a:lnTo>
                <a:lnTo>
                  <a:pt x="6233" y="9364"/>
                </a:lnTo>
                <a:lnTo>
                  <a:pt x="6218" y="9281"/>
                </a:lnTo>
                <a:lnTo>
                  <a:pt x="6204" y="9199"/>
                </a:lnTo>
                <a:lnTo>
                  <a:pt x="6192" y="9115"/>
                </a:lnTo>
                <a:lnTo>
                  <a:pt x="6181" y="9032"/>
                </a:lnTo>
                <a:lnTo>
                  <a:pt x="6172" y="8947"/>
                </a:lnTo>
                <a:lnTo>
                  <a:pt x="6166" y="8862"/>
                </a:lnTo>
                <a:lnTo>
                  <a:pt x="6161" y="8777"/>
                </a:lnTo>
                <a:lnTo>
                  <a:pt x="6158" y="8692"/>
                </a:lnTo>
                <a:lnTo>
                  <a:pt x="6157" y="8605"/>
                </a:lnTo>
                <a:lnTo>
                  <a:pt x="6157" y="8605"/>
                </a:lnTo>
                <a:lnTo>
                  <a:pt x="6164" y="8378"/>
                </a:lnTo>
                <a:lnTo>
                  <a:pt x="6184" y="8154"/>
                </a:lnTo>
                <a:lnTo>
                  <a:pt x="6217" y="7931"/>
                </a:lnTo>
                <a:lnTo>
                  <a:pt x="6263" y="7714"/>
                </a:lnTo>
                <a:lnTo>
                  <a:pt x="6321" y="7500"/>
                </a:lnTo>
                <a:lnTo>
                  <a:pt x="6391" y="7290"/>
                </a:lnTo>
                <a:lnTo>
                  <a:pt x="6474" y="7085"/>
                </a:lnTo>
                <a:lnTo>
                  <a:pt x="6566" y="6884"/>
                </a:lnTo>
                <a:lnTo>
                  <a:pt x="6671" y="6688"/>
                </a:lnTo>
                <a:lnTo>
                  <a:pt x="6786" y="6497"/>
                </a:lnTo>
                <a:lnTo>
                  <a:pt x="6911" y="6311"/>
                </a:lnTo>
                <a:lnTo>
                  <a:pt x="7046" y="6131"/>
                </a:lnTo>
                <a:lnTo>
                  <a:pt x="7191" y="5958"/>
                </a:lnTo>
                <a:lnTo>
                  <a:pt x="7346" y="5791"/>
                </a:lnTo>
                <a:lnTo>
                  <a:pt x="7510" y="5631"/>
                </a:lnTo>
                <a:lnTo>
                  <a:pt x="7682" y="5477"/>
                </a:lnTo>
                <a:lnTo>
                  <a:pt x="7863" y="5331"/>
                </a:lnTo>
                <a:lnTo>
                  <a:pt x="8051" y="5191"/>
                </a:lnTo>
                <a:lnTo>
                  <a:pt x="8248" y="5061"/>
                </a:lnTo>
                <a:lnTo>
                  <a:pt x="8452" y="4937"/>
                </a:lnTo>
                <a:lnTo>
                  <a:pt x="8664" y="4822"/>
                </a:lnTo>
                <a:lnTo>
                  <a:pt x="8881" y="4715"/>
                </a:lnTo>
                <a:lnTo>
                  <a:pt x="9105" y="4617"/>
                </a:lnTo>
                <a:lnTo>
                  <a:pt x="9336" y="4529"/>
                </a:lnTo>
                <a:lnTo>
                  <a:pt x="9572" y="4449"/>
                </a:lnTo>
                <a:lnTo>
                  <a:pt x="9815" y="4380"/>
                </a:lnTo>
                <a:lnTo>
                  <a:pt x="10062" y="4320"/>
                </a:lnTo>
                <a:lnTo>
                  <a:pt x="10313" y="4271"/>
                </a:lnTo>
                <a:lnTo>
                  <a:pt x="10570" y="4232"/>
                </a:lnTo>
                <a:lnTo>
                  <a:pt x="10830" y="4204"/>
                </a:lnTo>
                <a:lnTo>
                  <a:pt x="11095" y="4186"/>
                </a:lnTo>
                <a:lnTo>
                  <a:pt x="11362" y="4181"/>
                </a:lnTo>
                <a:lnTo>
                  <a:pt x="11401" y="4181"/>
                </a:lnTo>
                <a:lnTo>
                  <a:pt x="11440" y="4181"/>
                </a:lnTo>
                <a:lnTo>
                  <a:pt x="11478" y="4182"/>
                </a:lnTo>
                <a:lnTo>
                  <a:pt x="11517" y="4183"/>
                </a:lnTo>
                <a:lnTo>
                  <a:pt x="11556" y="4184"/>
                </a:lnTo>
                <a:lnTo>
                  <a:pt x="11595" y="4185"/>
                </a:lnTo>
                <a:lnTo>
                  <a:pt x="11632" y="4187"/>
                </a:lnTo>
                <a:lnTo>
                  <a:pt x="11671" y="4188"/>
                </a:lnTo>
                <a:lnTo>
                  <a:pt x="11623" y="3968"/>
                </a:lnTo>
                <a:lnTo>
                  <a:pt x="11565" y="3751"/>
                </a:lnTo>
                <a:lnTo>
                  <a:pt x="11495" y="3537"/>
                </a:lnTo>
                <a:lnTo>
                  <a:pt x="11414" y="3328"/>
                </a:lnTo>
                <a:lnTo>
                  <a:pt x="11323" y="3122"/>
                </a:lnTo>
                <a:lnTo>
                  <a:pt x="11222" y="2921"/>
                </a:lnTo>
                <a:lnTo>
                  <a:pt x="11110" y="2725"/>
                </a:lnTo>
                <a:lnTo>
                  <a:pt x="10989" y="2533"/>
                </a:lnTo>
                <a:lnTo>
                  <a:pt x="10859" y="2347"/>
                </a:lnTo>
                <a:lnTo>
                  <a:pt x="10719" y="2165"/>
                </a:lnTo>
                <a:lnTo>
                  <a:pt x="10571" y="1990"/>
                </a:lnTo>
                <a:lnTo>
                  <a:pt x="10413" y="1820"/>
                </a:lnTo>
                <a:lnTo>
                  <a:pt x="10247" y="1657"/>
                </a:lnTo>
                <a:lnTo>
                  <a:pt x="10073" y="1499"/>
                </a:lnTo>
                <a:lnTo>
                  <a:pt x="9892" y="1348"/>
                </a:lnTo>
                <a:lnTo>
                  <a:pt x="9703" y="1204"/>
                </a:lnTo>
                <a:lnTo>
                  <a:pt x="9506" y="1067"/>
                </a:lnTo>
                <a:lnTo>
                  <a:pt x="9303" y="937"/>
                </a:lnTo>
                <a:lnTo>
                  <a:pt x="9093" y="814"/>
                </a:lnTo>
                <a:lnTo>
                  <a:pt x="8876" y="699"/>
                </a:lnTo>
                <a:lnTo>
                  <a:pt x="8653" y="593"/>
                </a:lnTo>
                <a:lnTo>
                  <a:pt x="8424" y="493"/>
                </a:lnTo>
                <a:lnTo>
                  <a:pt x="8190" y="403"/>
                </a:lnTo>
                <a:lnTo>
                  <a:pt x="7951" y="321"/>
                </a:lnTo>
                <a:lnTo>
                  <a:pt x="7706" y="248"/>
                </a:lnTo>
                <a:lnTo>
                  <a:pt x="7457" y="183"/>
                </a:lnTo>
                <a:lnTo>
                  <a:pt x="7202" y="128"/>
                </a:lnTo>
                <a:lnTo>
                  <a:pt x="6944" y="82"/>
                </a:lnTo>
                <a:lnTo>
                  <a:pt x="6681" y="47"/>
                </a:lnTo>
                <a:lnTo>
                  <a:pt x="6414" y="21"/>
                </a:lnTo>
                <a:lnTo>
                  <a:pt x="6145" y="5"/>
                </a:lnTo>
                <a:lnTo>
                  <a:pt x="5872" y="0"/>
                </a:lnTo>
                <a:lnTo>
                  <a:pt x="5872" y="0"/>
                </a:lnTo>
                <a:lnTo>
                  <a:pt x="5570" y="6"/>
                </a:lnTo>
                <a:lnTo>
                  <a:pt x="5272" y="25"/>
                </a:lnTo>
                <a:lnTo>
                  <a:pt x="4978" y="57"/>
                </a:lnTo>
                <a:lnTo>
                  <a:pt x="4688" y="102"/>
                </a:lnTo>
                <a:lnTo>
                  <a:pt x="4405" y="156"/>
                </a:lnTo>
                <a:lnTo>
                  <a:pt x="4126" y="223"/>
                </a:lnTo>
                <a:lnTo>
                  <a:pt x="3853" y="301"/>
                </a:lnTo>
                <a:lnTo>
                  <a:pt x="3586" y="391"/>
                </a:lnTo>
                <a:lnTo>
                  <a:pt x="3326" y="490"/>
                </a:lnTo>
                <a:lnTo>
                  <a:pt x="3072" y="600"/>
                </a:lnTo>
                <a:lnTo>
                  <a:pt x="2827" y="720"/>
                </a:lnTo>
                <a:lnTo>
                  <a:pt x="2589" y="850"/>
                </a:lnTo>
                <a:lnTo>
                  <a:pt x="2359" y="988"/>
                </a:lnTo>
                <a:lnTo>
                  <a:pt x="2137" y="1136"/>
                </a:lnTo>
                <a:lnTo>
                  <a:pt x="1923" y="1292"/>
                </a:lnTo>
                <a:lnTo>
                  <a:pt x="1720" y="1457"/>
                </a:lnTo>
                <a:lnTo>
                  <a:pt x="1526" y="1629"/>
                </a:lnTo>
                <a:lnTo>
                  <a:pt x="1341" y="1810"/>
                </a:lnTo>
                <a:lnTo>
                  <a:pt x="1166" y="1998"/>
                </a:lnTo>
                <a:lnTo>
                  <a:pt x="1002" y="2193"/>
                </a:lnTo>
                <a:lnTo>
                  <a:pt x="850" y="2395"/>
                </a:lnTo>
                <a:lnTo>
                  <a:pt x="708" y="2603"/>
                </a:lnTo>
                <a:lnTo>
                  <a:pt x="579" y="2817"/>
                </a:lnTo>
                <a:lnTo>
                  <a:pt x="461" y="3037"/>
                </a:lnTo>
                <a:lnTo>
                  <a:pt x="356" y="3263"/>
                </a:lnTo>
                <a:lnTo>
                  <a:pt x="264" y="3494"/>
                </a:lnTo>
                <a:lnTo>
                  <a:pt x="185" y="3730"/>
                </a:lnTo>
                <a:lnTo>
                  <a:pt x="119" y="3970"/>
                </a:lnTo>
                <a:lnTo>
                  <a:pt x="67" y="4216"/>
                </a:lnTo>
                <a:lnTo>
                  <a:pt x="31" y="4465"/>
                </a:lnTo>
                <a:lnTo>
                  <a:pt x="7" y="4717"/>
                </a:lnTo>
                <a:lnTo>
                  <a:pt x="0" y="4973"/>
                </a:lnTo>
                <a:lnTo>
                  <a:pt x="0" y="4973"/>
                </a:lnTo>
                <a:close/>
                <a:moveTo>
                  <a:pt x="6441" y="8623"/>
                </a:moveTo>
                <a:lnTo>
                  <a:pt x="6447" y="8837"/>
                </a:lnTo>
                <a:lnTo>
                  <a:pt x="6466" y="9049"/>
                </a:lnTo>
                <a:lnTo>
                  <a:pt x="6498" y="9257"/>
                </a:lnTo>
                <a:lnTo>
                  <a:pt x="6541" y="9462"/>
                </a:lnTo>
                <a:lnTo>
                  <a:pt x="6596" y="9663"/>
                </a:lnTo>
                <a:lnTo>
                  <a:pt x="6663" y="9860"/>
                </a:lnTo>
                <a:lnTo>
                  <a:pt x="6740" y="10054"/>
                </a:lnTo>
                <a:lnTo>
                  <a:pt x="6828" y="10243"/>
                </a:lnTo>
                <a:lnTo>
                  <a:pt x="6926" y="10428"/>
                </a:lnTo>
                <a:lnTo>
                  <a:pt x="7035" y="10606"/>
                </a:lnTo>
                <a:lnTo>
                  <a:pt x="7153" y="10781"/>
                </a:lnTo>
                <a:lnTo>
                  <a:pt x="7282" y="10949"/>
                </a:lnTo>
                <a:lnTo>
                  <a:pt x="7419" y="11113"/>
                </a:lnTo>
                <a:lnTo>
                  <a:pt x="7564" y="11270"/>
                </a:lnTo>
                <a:lnTo>
                  <a:pt x="7719" y="11421"/>
                </a:lnTo>
                <a:lnTo>
                  <a:pt x="7882" y="11566"/>
                </a:lnTo>
                <a:lnTo>
                  <a:pt x="8053" y="11704"/>
                </a:lnTo>
                <a:lnTo>
                  <a:pt x="8232" y="11834"/>
                </a:lnTo>
                <a:lnTo>
                  <a:pt x="8418" y="11957"/>
                </a:lnTo>
                <a:lnTo>
                  <a:pt x="8611" y="12073"/>
                </a:lnTo>
                <a:lnTo>
                  <a:pt x="8810" y="12182"/>
                </a:lnTo>
                <a:lnTo>
                  <a:pt x="9017" y="12282"/>
                </a:lnTo>
                <a:lnTo>
                  <a:pt x="9228" y="12374"/>
                </a:lnTo>
                <a:lnTo>
                  <a:pt x="9447" y="12457"/>
                </a:lnTo>
                <a:lnTo>
                  <a:pt x="9670" y="12532"/>
                </a:lnTo>
                <a:lnTo>
                  <a:pt x="9899" y="12597"/>
                </a:lnTo>
                <a:lnTo>
                  <a:pt x="10132" y="12653"/>
                </a:lnTo>
                <a:lnTo>
                  <a:pt x="10370" y="12699"/>
                </a:lnTo>
                <a:lnTo>
                  <a:pt x="10612" y="12736"/>
                </a:lnTo>
                <a:lnTo>
                  <a:pt x="10859" y="12762"/>
                </a:lnTo>
                <a:lnTo>
                  <a:pt x="11109" y="12779"/>
                </a:lnTo>
                <a:lnTo>
                  <a:pt x="11362" y="12784"/>
                </a:lnTo>
                <a:lnTo>
                  <a:pt x="11362" y="12784"/>
                </a:lnTo>
                <a:lnTo>
                  <a:pt x="11425" y="12784"/>
                </a:lnTo>
                <a:lnTo>
                  <a:pt x="11486" y="12783"/>
                </a:lnTo>
                <a:lnTo>
                  <a:pt x="11548" y="12781"/>
                </a:lnTo>
                <a:lnTo>
                  <a:pt x="11609" y="12779"/>
                </a:lnTo>
                <a:lnTo>
                  <a:pt x="11671" y="12776"/>
                </a:lnTo>
                <a:lnTo>
                  <a:pt x="11732" y="12773"/>
                </a:lnTo>
                <a:lnTo>
                  <a:pt x="11792" y="12769"/>
                </a:lnTo>
                <a:lnTo>
                  <a:pt x="11853" y="12763"/>
                </a:lnTo>
                <a:lnTo>
                  <a:pt x="11913" y="12758"/>
                </a:lnTo>
                <a:lnTo>
                  <a:pt x="11974" y="12752"/>
                </a:lnTo>
                <a:lnTo>
                  <a:pt x="12033" y="12745"/>
                </a:lnTo>
                <a:lnTo>
                  <a:pt x="12093" y="12738"/>
                </a:lnTo>
                <a:lnTo>
                  <a:pt x="12153" y="12730"/>
                </a:lnTo>
                <a:lnTo>
                  <a:pt x="12212" y="12722"/>
                </a:lnTo>
                <a:lnTo>
                  <a:pt x="12271" y="12713"/>
                </a:lnTo>
                <a:lnTo>
                  <a:pt x="12330" y="12704"/>
                </a:lnTo>
                <a:lnTo>
                  <a:pt x="12388" y="12693"/>
                </a:lnTo>
                <a:lnTo>
                  <a:pt x="12446" y="12682"/>
                </a:lnTo>
                <a:lnTo>
                  <a:pt x="12504" y="12671"/>
                </a:lnTo>
                <a:lnTo>
                  <a:pt x="12562" y="12659"/>
                </a:lnTo>
                <a:lnTo>
                  <a:pt x="12620" y="12647"/>
                </a:lnTo>
                <a:lnTo>
                  <a:pt x="12677" y="12633"/>
                </a:lnTo>
                <a:lnTo>
                  <a:pt x="12734" y="12619"/>
                </a:lnTo>
                <a:lnTo>
                  <a:pt x="12791" y="12605"/>
                </a:lnTo>
                <a:lnTo>
                  <a:pt x="12847" y="12591"/>
                </a:lnTo>
                <a:lnTo>
                  <a:pt x="12903" y="12576"/>
                </a:lnTo>
                <a:lnTo>
                  <a:pt x="12959" y="12559"/>
                </a:lnTo>
                <a:lnTo>
                  <a:pt x="13014" y="12543"/>
                </a:lnTo>
                <a:lnTo>
                  <a:pt x="13070" y="12526"/>
                </a:lnTo>
                <a:lnTo>
                  <a:pt x="13125" y="12509"/>
                </a:lnTo>
                <a:lnTo>
                  <a:pt x="13179" y="12490"/>
                </a:lnTo>
                <a:lnTo>
                  <a:pt x="13233" y="12472"/>
                </a:lnTo>
                <a:lnTo>
                  <a:pt x="13233" y="12472"/>
                </a:lnTo>
                <a:lnTo>
                  <a:pt x="14839" y="13338"/>
                </a:lnTo>
                <a:lnTo>
                  <a:pt x="14383" y="11907"/>
                </a:lnTo>
                <a:lnTo>
                  <a:pt x="14491" y="11834"/>
                </a:lnTo>
                <a:lnTo>
                  <a:pt x="14595" y="11758"/>
                </a:lnTo>
                <a:lnTo>
                  <a:pt x="14697" y="11681"/>
                </a:lnTo>
                <a:lnTo>
                  <a:pt x="14797" y="11601"/>
                </a:lnTo>
                <a:lnTo>
                  <a:pt x="14894" y="11520"/>
                </a:lnTo>
                <a:lnTo>
                  <a:pt x="14987" y="11435"/>
                </a:lnTo>
                <a:lnTo>
                  <a:pt x="15079" y="11348"/>
                </a:lnTo>
                <a:lnTo>
                  <a:pt x="15168" y="11260"/>
                </a:lnTo>
                <a:lnTo>
                  <a:pt x="15253" y="11170"/>
                </a:lnTo>
                <a:lnTo>
                  <a:pt x="15336" y="11076"/>
                </a:lnTo>
                <a:lnTo>
                  <a:pt x="15416" y="10982"/>
                </a:lnTo>
                <a:lnTo>
                  <a:pt x="15492" y="10885"/>
                </a:lnTo>
                <a:lnTo>
                  <a:pt x="15566" y="10786"/>
                </a:lnTo>
                <a:lnTo>
                  <a:pt x="15636" y="10685"/>
                </a:lnTo>
                <a:lnTo>
                  <a:pt x="15703" y="10584"/>
                </a:lnTo>
                <a:lnTo>
                  <a:pt x="15766" y="10479"/>
                </a:lnTo>
                <a:lnTo>
                  <a:pt x="15827" y="10374"/>
                </a:lnTo>
                <a:lnTo>
                  <a:pt x="15883" y="10267"/>
                </a:lnTo>
                <a:lnTo>
                  <a:pt x="15937" y="10159"/>
                </a:lnTo>
                <a:lnTo>
                  <a:pt x="15987" y="10048"/>
                </a:lnTo>
                <a:lnTo>
                  <a:pt x="16033" y="9936"/>
                </a:lnTo>
                <a:lnTo>
                  <a:pt x="16075" y="9823"/>
                </a:lnTo>
                <a:lnTo>
                  <a:pt x="16114" y="9708"/>
                </a:lnTo>
                <a:lnTo>
                  <a:pt x="16149" y="9592"/>
                </a:lnTo>
                <a:lnTo>
                  <a:pt x="16179" y="9475"/>
                </a:lnTo>
                <a:lnTo>
                  <a:pt x="16207" y="9357"/>
                </a:lnTo>
                <a:lnTo>
                  <a:pt x="16230" y="9237"/>
                </a:lnTo>
                <a:lnTo>
                  <a:pt x="16248" y="9116"/>
                </a:lnTo>
                <a:lnTo>
                  <a:pt x="16264" y="8994"/>
                </a:lnTo>
                <a:lnTo>
                  <a:pt x="16275" y="8871"/>
                </a:lnTo>
                <a:lnTo>
                  <a:pt x="16281" y="8748"/>
                </a:lnTo>
                <a:lnTo>
                  <a:pt x="16283" y="8623"/>
                </a:lnTo>
                <a:lnTo>
                  <a:pt x="16277" y="8409"/>
                </a:lnTo>
                <a:lnTo>
                  <a:pt x="16258" y="8197"/>
                </a:lnTo>
                <a:lnTo>
                  <a:pt x="16226" y="7989"/>
                </a:lnTo>
                <a:lnTo>
                  <a:pt x="16183" y="7784"/>
                </a:lnTo>
                <a:lnTo>
                  <a:pt x="16128" y="7583"/>
                </a:lnTo>
                <a:lnTo>
                  <a:pt x="16062" y="7386"/>
                </a:lnTo>
                <a:lnTo>
                  <a:pt x="15985" y="7192"/>
                </a:lnTo>
                <a:lnTo>
                  <a:pt x="15896" y="7003"/>
                </a:lnTo>
                <a:lnTo>
                  <a:pt x="15798" y="6820"/>
                </a:lnTo>
                <a:lnTo>
                  <a:pt x="15689" y="6640"/>
                </a:lnTo>
                <a:lnTo>
                  <a:pt x="15571" y="6465"/>
                </a:lnTo>
                <a:lnTo>
                  <a:pt x="15442" y="6297"/>
                </a:lnTo>
                <a:lnTo>
                  <a:pt x="15305" y="6134"/>
                </a:lnTo>
                <a:lnTo>
                  <a:pt x="15159" y="5976"/>
                </a:lnTo>
                <a:lnTo>
                  <a:pt x="15005" y="5826"/>
                </a:lnTo>
                <a:lnTo>
                  <a:pt x="14842" y="5681"/>
                </a:lnTo>
                <a:lnTo>
                  <a:pt x="14671" y="5544"/>
                </a:lnTo>
                <a:lnTo>
                  <a:pt x="14492" y="5413"/>
                </a:lnTo>
                <a:lnTo>
                  <a:pt x="14307" y="5289"/>
                </a:lnTo>
                <a:lnTo>
                  <a:pt x="14113" y="5173"/>
                </a:lnTo>
                <a:lnTo>
                  <a:pt x="13914" y="5065"/>
                </a:lnTo>
                <a:lnTo>
                  <a:pt x="13707" y="4964"/>
                </a:lnTo>
                <a:lnTo>
                  <a:pt x="13496" y="4873"/>
                </a:lnTo>
                <a:lnTo>
                  <a:pt x="13278" y="4789"/>
                </a:lnTo>
                <a:lnTo>
                  <a:pt x="13054" y="4714"/>
                </a:lnTo>
                <a:lnTo>
                  <a:pt x="12826" y="4649"/>
                </a:lnTo>
                <a:lnTo>
                  <a:pt x="12592" y="4594"/>
                </a:lnTo>
                <a:lnTo>
                  <a:pt x="12354" y="4547"/>
                </a:lnTo>
                <a:lnTo>
                  <a:pt x="12111" y="4510"/>
                </a:lnTo>
                <a:lnTo>
                  <a:pt x="11865" y="4484"/>
                </a:lnTo>
                <a:lnTo>
                  <a:pt x="11616" y="4468"/>
                </a:lnTo>
                <a:lnTo>
                  <a:pt x="11362" y="4463"/>
                </a:lnTo>
                <a:lnTo>
                  <a:pt x="11109" y="4468"/>
                </a:lnTo>
                <a:lnTo>
                  <a:pt x="10859" y="4484"/>
                </a:lnTo>
                <a:lnTo>
                  <a:pt x="10612" y="4510"/>
                </a:lnTo>
                <a:lnTo>
                  <a:pt x="10370" y="4547"/>
                </a:lnTo>
                <a:lnTo>
                  <a:pt x="10132" y="4594"/>
                </a:lnTo>
                <a:lnTo>
                  <a:pt x="9899" y="4649"/>
                </a:lnTo>
                <a:lnTo>
                  <a:pt x="9670" y="4714"/>
                </a:lnTo>
                <a:lnTo>
                  <a:pt x="9447" y="4789"/>
                </a:lnTo>
                <a:lnTo>
                  <a:pt x="9228" y="4873"/>
                </a:lnTo>
                <a:lnTo>
                  <a:pt x="9017" y="4964"/>
                </a:lnTo>
                <a:lnTo>
                  <a:pt x="8810" y="5065"/>
                </a:lnTo>
                <a:lnTo>
                  <a:pt x="8611" y="5173"/>
                </a:lnTo>
                <a:lnTo>
                  <a:pt x="8418" y="5289"/>
                </a:lnTo>
                <a:lnTo>
                  <a:pt x="8232" y="5413"/>
                </a:lnTo>
                <a:lnTo>
                  <a:pt x="8053" y="5544"/>
                </a:lnTo>
                <a:lnTo>
                  <a:pt x="7882" y="5681"/>
                </a:lnTo>
                <a:lnTo>
                  <a:pt x="7719" y="5826"/>
                </a:lnTo>
                <a:lnTo>
                  <a:pt x="7564" y="5976"/>
                </a:lnTo>
                <a:lnTo>
                  <a:pt x="7419" y="6134"/>
                </a:lnTo>
                <a:lnTo>
                  <a:pt x="7282" y="6297"/>
                </a:lnTo>
                <a:lnTo>
                  <a:pt x="7153" y="6465"/>
                </a:lnTo>
                <a:lnTo>
                  <a:pt x="7035" y="6640"/>
                </a:lnTo>
                <a:lnTo>
                  <a:pt x="6926" y="6820"/>
                </a:lnTo>
                <a:lnTo>
                  <a:pt x="6828" y="7003"/>
                </a:lnTo>
                <a:lnTo>
                  <a:pt x="6740" y="7192"/>
                </a:lnTo>
                <a:lnTo>
                  <a:pt x="6663" y="7386"/>
                </a:lnTo>
                <a:lnTo>
                  <a:pt x="6596" y="7583"/>
                </a:lnTo>
                <a:lnTo>
                  <a:pt x="6541" y="7784"/>
                </a:lnTo>
                <a:lnTo>
                  <a:pt x="6498" y="7989"/>
                </a:lnTo>
                <a:lnTo>
                  <a:pt x="6466" y="8197"/>
                </a:lnTo>
                <a:lnTo>
                  <a:pt x="6447" y="8409"/>
                </a:lnTo>
                <a:lnTo>
                  <a:pt x="6441" y="8623"/>
                </a:lnTo>
                <a:lnTo>
                  <a:pt x="6441" y="8623"/>
                </a:lnTo>
                <a:close/>
                <a:moveTo>
                  <a:pt x="12445" y="7287"/>
                </a:moveTo>
                <a:lnTo>
                  <a:pt x="12446" y="7321"/>
                </a:lnTo>
                <a:lnTo>
                  <a:pt x="12449" y="7355"/>
                </a:lnTo>
                <a:lnTo>
                  <a:pt x="12453" y="7387"/>
                </a:lnTo>
                <a:lnTo>
                  <a:pt x="12459" y="7420"/>
                </a:lnTo>
                <a:lnTo>
                  <a:pt x="12467" y="7451"/>
                </a:lnTo>
                <a:lnTo>
                  <a:pt x="12475" y="7483"/>
                </a:lnTo>
                <a:lnTo>
                  <a:pt x="12486" y="7513"/>
                </a:lnTo>
                <a:lnTo>
                  <a:pt x="12497" y="7543"/>
                </a:lnTo>
                <a:lnTo>
                  <a:pt x="12510" y="7572"/>
                </a:lnTo>
                <a:lnTo>
                  <a:pt x="12525" y="7600"/>
                </a:lnTo>
                <a:lnTo>
                  <a:pt x="12541" y="7628"/>
                </a:lnTo>
                <a:lnTo>
                  <a:pt x="12558" y="7654"/>
                </a:lnTo>
                <a:lnTo>
                  <a:pt x="12577" y="7681"/>
                </a:lnTo>
                <a:lnTo>
                  <a:pt x="12596" y="7705"/>
                </a:lnTo>
                <a:lnTo>
                  <a:pt x="12616" y="7729"/>
                </a:lnTo>
                <a:lnTo>
                  <a:pt x="12639" y="7752"/>
                </a:lnTo>
                <a:lnTo>
                  <a:pt x="12661" y="7774"/>
                </a:lnTo>
                <a:lnTo>
                  <a:pt x="12685" y="7794"/>
                </a:lnTo>
                <a:lnTo>
                  <a:pt x="12710" y="7814"/>
                </a:lnTo>
                <a:lnTo>
                  <a:pt x="12735" y="7832"/>
                </a:lnTo>
                <a:lnTo>
                  <a:pt x="12763" y="7849"/>
                </a:lnTo>
                <a:lnTo>
                  <a:pt x="12790" y="7865"/>
                </a:lnTo>
                <a:lnTo>
                  <a:pt x="12819" y="7880"/>
                </a:lnTo>
                <a:lnTo>
                  <a:pt x="12847" y="7893"/>
                </a:lnTo>
                <a:lnTo>
                  <a:pt x="12878" y="7904"/>
                </a:lnTo>
                <a:lnTo>
                  <a:pt x="12908" y="7915"/>
                </a:lnTo>
                <a:lnTo>
                  <a:pt x="12939" y="7923"/>
                </a:lnTo>
                <a:lnTo>
                  <a:pt x="12971" y="7931"/>
                </a:lnTo>
                <a:lnTo>
                  <a:pt x="13004" y="7936"/>
                </a:lnTo>
                <a:lnTo>
                  <a:pt x="13037" y="7940"/>
                </a:lnTo>
                <a:lnTo>
                  <a:pt x="13070" y="7944"/>
                </a:lnTo>
                <a:lnTo>
                  <a:pt x="13104" y="7945"/>
                </a:lnTo>
                <a:lnTo>
                  <a:pt x="13104" y="7945"/>
                </a:lnTo>
                <a:lnTo>
                  <a:pt x="13137" y="7944"/>
                </a:lnTo>
                <a:lnTo>
                  <a:pt x="13171" y="7940"/>
                </a:lnTo>
                <a:lnTo>
                  <a:pt x="13204" y="7936"/>
                </a:lnTo>
                <a:lnTo>
                  <a:pt x="13236" y="7931"/>
                </a:lnTo>
                <a:lnTo>
                  <a:pt x="13269" y="7923"/>
                </a:lnTo>
                <a:lnTo>
                  <a:pt x="13299" y="7915"/>
                </a:lnTo>
                <a:lnTo>
                  <a:pt x="13330" y="7904"/>
                </a:lnTo>
                <a:lnTo>
                  <a:pt x="13360" y="7893"/>
                </a:lnTo>
                <a:lnTo>
                  <a:pt x="13389" y="7880"/>
                </a:lnTo>
                <a:lnTo>
                  <a:pt x="13417" y="7865"/>
                </a:lnTo>
                <a:lnTo>
                  <a:pt x="13445" y="7849"/>
                </a:lnTo>
                <a:lnTo>
                  <a:pt x="13472" y="7832"/>
                </a:lnTo>
                <a:lnTo>
                  <a:pt x="13498" y="7814"/>
                </a:lnTo>
                <a:lnTo>
                  <a:pt x="13522" y="7794"/>
                </a:lnTo>
                <a:lnTo>
                  <a:pt x="13546" y="7774"/>
                </a:lnTo>
                <a:lnTo>
                  <a:pt x="13569" y="7752"/>
                </a:lnTo>
                <a:lnTo>
                  <a:pt x="13591" y="7729"/>
                </a:lnTo>
                <a:lnTo>
                  <a:pt x="13612" y="7705"/>
                </a:lnTo>
                <a:lnTo>
                  <a:pt x="13631" y="7681"/>
                </a:lnTo>
                <a:lnTo>
                  <a:pt x="13649" y="7654"/>
                </a:lnTo>
                <a:lnTo>
                  <a:pt x="13667" y="7628"/>
                </a:lnTo>
                <a:lnTo>
                  <a:pt x="13683" y="7600"/>
                </a:lnTo>
                <a:lnTo>
                  <a:pt x="13697" y="7572"/>
                </a:lnTo>
                <a:lnTo>
                  <a:pt x="13710" y="7543"/>
                </a:lnTo>
                <a:lnTo>
                  <a:pt x="13722" y="7513"/>
                </a:lnTo>
                <a:lnTo>
                  <a:pt x="13733" y="7483"/>
                </a:lnTo>
                <a:lnTo>
                  <a:pt x="13742" y="7451"/>
                </a:lnTo>
                <a:lnTo>
                  <a:pt x="13749" y="7420"/>
                </a:lnTo>
                <a:lnTo>
                  <a:pt x="13754" y="7387"/>
                </a:lnTo>
                <a:lnTo>
                  <a:pt x="13759" y="7355"/>
                </a:lnTo>
                <a:lnTo>
                  <a:pt x="13761" y="7321"/>
                </a:lnTo>
                <a:lnTo>
                  <a:pt x="13762" y="7287"/>
                </a:lnTo>
                <a:lnTo>
                  <a:pt x="13761" y="7253"/>
                </a:lnTo>
                <a:lnTo>
                  <a:pt x="13759" y="7220"/>
                </a:lnTo>
                <a:lnTo>
                  <a:pt x="13754" y="7187"/>
                </a:lnTo>
                <a:lnTo>
                  <a:pt x="13749" y="7155"/>
                </a:lnTo>
                <a:lnTo>
                  <a:pt x="13742" y="7123"/>
                </a:lnTo>
                <a:lnTo>
                  <a:pt x="13733" y="7092"/>
                </a:lnTo>
                <a:lnTo>
                  <a:pt x="13722" y="7061"/>
                </a:lnTo>
                <a:lnTo>
                  <a:pt x="13710" y="7032"/>
                </a:lnTo>
                <a:lnTo>
                  <a:pt x="13697" y="7002"/>
                </a:lnTo>
                <a:lnTo>
                  <a:pt x="13683" y="6974"/>
                </a:lnTo>
                <a:lnTo>
                  <a:pt x="13667" y="6947"/>
                </a:lnTo>
                <a:lnTo>
                  <a:pt x="13649" y="6920"/>
                </a:lnTo>
                <a:lnTo>
                  <a:pt x="13631" y="6895"/>
                </a:lnTo>
                <a:lnTo>
                  <a:pt x="13612" y="6869"/>
                </a:lnTo>
                <a:lnTo>
                  <a:pt x="13591" y="6846"/>
                </a:lnTo>
                <a:lnTo>
                  <a:pt x="13569" y="6823"/>
                </a:lnTo>
                <a:lnTo>
                  <a:pt x="13546" y="6801"/>
                </a:lnTo>
                <a:lnTo>
                  <a:pt x="13522" y="6780"/>
                </a:lnTo>
                <a:lnTo>
                  <a:pt x="13498" y="6761"/>
                </a:lnTo>
                <a:lnTo>
                  <a:pt x="13472" y="6743"/>
                </a:lnTo>
                <a:lnTo>
                  <a:pt x="13445" y="6725"/>
                </a:lnTo>
                <a:lnTo>
                  <a:pt x="13417" y="6710"/>
                </a:lnTo>
                <a:lnTo>
                  <a:pt x="13389" y="6696"/>
                </a:lnTo>
                <a:lnTo>
                  <a:pt x="13360" y="6683"/>
                </a:lnTo>
                <a:lnTo>
                  <a:pt x="13330" y="6671"/>
                </a:lnTo>
                <a:lnTo>
                  <a:pt x="13299" y="6660"/>
                </a:lnTo>
                <a:lnTo>
                  <a:pt x="13269" y="6651"/>
                </a:lnTo>
                <a:lnTo>
                  <a:pt x="13236" y="6644"/>
                </a:lnTo>
                <a:lnTo>
                  <a:pt x="13204" y="6638"/>
                </a:lnTo>
                <a:lnTo>
                  <a:pt x="13171" y="6634"/>
                </a:lnTo>
                <a:lnTo>
                  <a:pt x="13137" y="6632"/>
                </a:lnTo>
                <a:lnTo>
                  <a:pt x="13104" y="6631"/>
                </a:lnTo>
                <a:lnTo>
                  <a:pt x="13070" y="6632"/>
                </a:lnTo>
                <a:lnTo>
                  <a:pt x="13037" y="6634"/>
                </a:lnTo>
                <a:lnTo>
                  <a:pt x="13004" y="6638"/>
                </a:lnTo>
                <a:lnTo>
                  <a:pt x="12971" y="6644"/>
                </a:lnTo>
                <a:lnTo>
                  <a:pt x="12939" y="6651"/>
                </a:lnTo>
                <a:lnTo>
                  <a:pt x="12908" y="6660"/>
                </a:lnTo>
                <a:lnTo>
                  <a:pt x="12878" y="6671"/>
                </a:lnTo>
                <a:lnTo>
                  <a:pt x="12847" y="6683"/>
                </a:lnTo>
                <a:lnTo>
                  <a:pt x="12819" y="6696"/>
                </a:lnTo>
                <a:lnTo>
                  <a:pt x="12790" y="6710"/>
                </a:lnTo>
                <a:lnTo>
                  <a:pt x="12763" y="6725"/>
                </a:lnTo>
                <a:lnTo>
                  <a:pt x="12735" y="6743"/>
                </a:lnTo>
                <a:lnTo>
                  <a:pt x="12710" y="6761"/>
                </a:lnTo>
                <a:lnTo>
                  <a:pt x="12685" y="6780"/>
                </a:lnTo>
                <a:lnTo>
                  <a:pt x="12661" y="6801"/>
                </a:lnTo>
                <a:lnTo>
                  <a:pt x="12639" y="6823"/>
                </a:lnTo>
                <a:lnTo>
                  <a:pt x="12616" y="6846"/>
                </a:lnTo>
                <a:lnTo>
                  <a:pt x="12596" y="6869"/>
                </a:lnTo>
                <a:lnTo>
                  <a:pt x="12577" y="6895"/>
                </a:lnTo>
                <a:lnTo>
                  <a:pt x="12558" y="6920"/>
                </a:lnTo>
                <a:lnTo>
                  <a:pt x="12541" y="6947"/>
                </a:lnTo>
                <a:lnTo>
                  <a:pt x="12525" y="6974"/>
                </a:lnTo>
                <a:lnTo>
                  <a:pt x="12510" y="7002"/>
                </a:lnTo>
                <a:lnTo>
                  <a:pt x="12497" y="7032"/>
                </a:lnTo>
                <a:lnTo>
                  <a:pt x="12486" y="7061"/>
                </a:lnTo>
                <a:lnTo>
                  <a:pt x="12475" y="7092"/>
                </a:lnTo>
                <a:lnTo>
                  <a:pt x="12467" y="7123"/>
                </a:lnTo>
                <a:lnTo>
                  <a:pt x="12459" y="7155"/>
                </a:lnTo>
                <a:lnTo>
                  <a:pt x="12453" y="7187"/>
                </a:lnTo>
                <a:lnTo>
                  <a:pt x="12449" y="7220"/>
                </a:lnTo>
                <a:lnTo>
                  <a:pt x="12446" y="7253"/>
                </a:lnTo>
                <a:lnTo>
                  <a:pt x="12445" y="7287"/>
                </a:lnTo>
                <a:lnTo>
                  <a:pt x="12445" y="7287"/>
                </a:lnTo>
                <a:close/>
                <a:moveTo>
                  <a:pt x="9204" y="7287"/>
                </a:moveTo>
                <a:lnTo>
                  <a:pt x="9205" y="7321"/>
                </a:lnTo>
                <a:lnTo>
                  <a:pt x="9208" y="7355"/>
                </a:lnTo>
                <a:lnTo>
                  <a:pt x="9212" y="7387"/>
                </a:lnTo>
                <a:lnTo>
                  <a:pt x="9218" y="7420"/>
                </a:lnTo>
                <a:lnTo>
                  <a:pt x="9225" y="7451"/>
                </a:lnTo>
                <a:lnTo>
                  <a:pt x="9234" y="7483"/>
                </a:lnTo>
                <a:lnTo>
                  <a:pt x="9245" y="7513"/>
                </a:lnTo>
                <a:lnTo>
                  <a:pt x="9256" y="7543"/>
                </a:lnTo>
                <a:lnTo>
                  <a:pt x="9269" y="7572"/>
                </a:lnTo>
                <a:lnTo>
                  <a:pt x="9284" y="7600"/>
                </a:lnTo>
                <a:lnTo>
                  <a:pt x="9300" y="7628"/>
                </a:lnTo>
                <a:lnTo>
                  <a:pt x="9317" y="7654"/>
                </a:lnTo>
                <a:lnTo>
                  <a:pt x="9335" y="7681"/>
                </a:lnTo>
                <a:lnTo>
                  <a:pt x="9355" y="7705"/>
                </a:lnTo>
                <a:lnTo>
                  <a:pt x="9376" y="7729"/>
                </a:lnTo>
                <a:lnTo>
                  <a:pt x="9397" y="7752"/>
                </a:lnTo>
                <a:lnTo>
                  <a:pt x="9420" y="7774"/>
                </a:lnTo>
                <a:lnTo>
                  <a:pt x="9444" y="7794"/>
                </a:lnTo>
                <a:lnTo>
                  <a:pt x="9469" y="7814"/>
                </a:lnTo>
                <a:lnTo>
                  <a:pt x="9495" y="7832"/>
                </a:lnTo>
                <a:lnTo>
                  <a:pt x="9521" y="7849"/>
                </a:lnTo>
                <a:lnTo>
                  <a:pt x="9549" y="7865"/>
                </a:lnTo>
                <a:lnTo>
                  <a:pt x="9577" y="7880"/>
                </a:lnTo>
                <a:lnTo>
                  <a:pt x="9607" y="7893"/>
                </a:lnTo>
                <a:lnTo>
                  <a:pt x="9636" y="7904"/>
                </a:lnTo>
                <a:lnTo>
                  <a:pt x="9667" y="7915"/>
                </a:lnTo>
                <a:lnTo>
                  <a:pt x="9699" y="7923"/>
                </a:lnTo>
                <a:lnTo>
                  <a:pt x="9730" y="7931"/>
                </a:lnTo>
                <a:lnTo>
                  <a:pt x="9763" y="7936"/>
                </a:lnTo>
                <a:lnTo>
                  <a:pt x="9795" y="7940"/>
                </a:lnTo>
                <a:lnTo>
                  <a:pt x="9829" y="7944"/>
                </a:lnTo>
                <a:lnTo>
                  <a:pt x="9862" y="7945"/>
                </a:lnTo>
                <a:lnTo>
                  <a:pt x="9862" y="7945"/>
                </a:lnTo>
                <a:lnTo>
                  <a:pt x="9897" y="7944"/>
                </a:lnTo>
                <a:lnTo>
                  <a:pt x="9930" y="7940"/>
                </a:lnTo>
                <a:lnTo>
                  <a:pt x="9963" y="7936"/>
                </a:lnTo>
                <a:lnTo>
                  <a:pt x="9996" y="7931"/>
                </a:lnTo>
                <a:lnTo>
                  <a:pt x="10027" y="7923"/>
                </a:lnTo>
                <a:lnTo>
                  <a:pt x="10059" y="7915"/>
                </a:lnTo>
                <a:lnTo>
                  <a:pt x="10089" y="7904"/>
                </a:lnTo>
                <a:lnTo>
                  <a:pt x="10119" y="7893"/>
                </a:lnTo>
                <a:lnTo>
                  <a:pt x="10148" y="7880"/>
                </a:lnTo>
                <a:lnTo>
                  <a:pt x="10177" y="7865"/>
                </a:lnTo>
                <a:lnTo>
                  <a:pt x="10204" y="7849"/>
                </a:lnTo>
                <a:lnTo>
                  <a:pt x="10231" y="7832"/>
                </a:lnTo>
                <a:lnTo>
                  <a:pt x="10256" y="7814"/>
                </a:lnTo>
                <a:lnTo>
                  <a:pt x="10282" y="7794"/>
                </a:lnTo>
                <a:lnTo>
                  <a:pt x="10305" y="7774"/>
                </a:lnTo>
                <a:lnTo>
                  <a:pt x="10329" y="7752"/>
                </a:lnTo>
                <a:lnTo>
                  <a:pt x="10350" y="7729"/>
                </a:lnTo>
                <a:lnTo>
                  <a:pt x="10370" y="7705"/>
                </a:lnTo>
                <a:lnTo>
                  <a:pt x="10391" y="7681"/>
                </a:lnTo>
                <a:lnTo>
                  <a:pt x="10409" y="7654"/>
                </a:lnTo>
                <a:lnTo>
                  <a:pt x="10425" y="7628"/>
                </a:lnTo>
                <a:lnTo>
                  <a:pt x="10441" y="7600"/>
                </a:lnTo>
                <a:lnTo>
                  <a:pt x="10456" y="7572"/>
                </a:lnTo>
                <a:lnTo>
                  <a:pt x="10469" y="7543"/>
                </a:lnTo>
                <a:lnTo>
                  <a:pt x="10481" y="7513"/>
                </a:lnTo>
                <a:lnTo>
                  <a:pt x="10491" y="7483"/>
                </a:lnTo>
                <a:lnTo>
                  <a:pt x="10500" y="7451"/>
                </a:lnTo>
                <a:lnTo>
                  <a:pt x="10508" y="7420"/>
                </a:lnTo>
                <a:lnTo>
                  <a:pt x="10514" y="7387"/>
                </a:lnTo>
                <a:lnTo>
                  <a:pt x="10518" y="7355"/>
                </a:lnTo>
                <a:lnTo>
                  <a:pt x="10520" y="7321"/>
                </a:lnTo>
                <a:lnTo>
                  <a:pt x="10521" y="7287"/>
                </a:lnTo>
                <a:lnTo>
                  <a:pt x="10520" y="7253"/>
                </a:lnTo>
                <a:lnTo>
                  <a:pt x="10518" y="7220"/>
                </a:lnTo>
                <a:lnTo>
                  <a:pt x="10514" y="7187"/>
                </a:lnTo>
                <a:lnTo>
                  <a:pt x="10508" y="7155"/>
                </a:lnTo>
                <a:lnTo>
                  <a:pt x="10500" y="7123"/>
                </a:lnTo>
                <a:lnTo>
                  <a:pt x="10491" y="7092"/>
                </a:lnTo>
                <a:lnTo>
                  <a:pt x="10481" y="7061"/>
                </a:lnTo>
                <a:lnTo>
                  <a:pt x="10469" y="7032"/>
                </a:lnTo>
                <a:lnTo>
                  <a:pt x="10456" y="7002"/>
                </a:lnTo>
                <a:lnTo>
                  <a:pt x="10441" y="6974"/>
                </a:lnTo>
                <a:lnTo>
                  <a:pt x="10425" y="6947"/>
                </a:lnTo>
                <a:lnTo>
                  <a:pt x="10409" y="6920"/>
                </a:lnTo>
                <a:lnTo>
                  <a:pt x="10391" y="6895"/>
                </a:lnTo>
                <a:lnTo>
                  <a:pt x="10370" y="6869"/>
                </a:lnTo>
                <a:lnTo>
                  <a:pt x="10350" y="6846"/>
                </a:lnTo>
                <a:lnTo>
                  <a:pt x="10329" y="6823"/>
                </a:lnTo>
                <a:lnTo>
                  <a:pt x="10305" y="6801"/>
                </a:lnTo>
                <a:lnTo>
                  <a:pt x="10282" y="6780"/>
                </a:lnTo>
                <a:lnTo>
                  <a:pt x="10256" y="6761"/>
                </a:lnTo>
                <a:lnTo>
                  <a:pt x="10231" y="6743"/>
                </a:lnTo>
                <a:lnTo>
                  <a:pt x="10204" y="6725"/>
                </a:lnTo>
                <a:lnTo>
                  <a:pt x="10177" y="6710"/>
                </a:lnTo>
                <a:lnTo>
                  <a:pt x="10148" y="6696"/>
                </a:lnTo>
                <a:lnTo>
                  <a:pt x="10119" y="6683"/>
                </a:lnTo>
                <a:lnTo>
                  <a:pt x="10089" y="6671"/>
                </a:lnTo>
                <a:lnTo>
                  <a:pt x="10059" y="6660"/>
                </a:lnTo>
                <a:lnTo>
                  <a:pt x="10027" y="6651"/>
                </a:lnTo>
                <a:lnTo>
                  <a:pt x="9996" y="6644"/>
                </a:lnTo>
                <a:lnTo>
                  <a:pt x="9963" y="6638"/>
                </a:lnTo>
                <a:lnTo>
                  <a:pt x="9930" y="6634"/>
                </a:lnTo>
                <a:lnTo>
                  <a:pt x="9897" y="6632"/>
                </a:lnTo>
                <a:lnTo>
                  <a:pt x="9862" y="6631"/>
                </a:lnTo>
                <a:lnTo>
                  <a:pt x="9829" y="6632"/>
                </a:lnTo>
                <a:lnTo>
                  <a:pt x="9795" y="6634"/>
                </a:lnTo>
                <a:lnTo>
                  <a:pt x="9763" y="6638"/>
                </a:lnTo>
                <a:lnTo>
                  <a:pt x="9730" y="6644"/>
                </a:lnTo>
                <a:lnTo>
                  <a:pt x="9699" y="6651"/>
                </a:lnTo>
                <a:lnTo>
                  <a:pt x="9667" y="6660"/>
                </a:lnTo>
                <a:lnTo>
                  <a:pt x="9636" y="6671"/>
                </a:lnTo>
                <a:lnTo>
                  <a:pt x="9607" y="6683"/>
                </a:lnTo>
                <a:lnTo>
                  <a:pt x="9577" y="6696"/>
                </a:lnTo>
                <a:lnTo>
                  <a:pt x="9549" y="6710"/>
                </a:lnTo>
                <a:lnTo>
                  <a:pt x="9521" y="6725"/>
                </a:lnTo>
                <a:lnTo>
                  <a:pt x="9495" y="6743"/>
                </a:lnTo>
                <a:lnTo>
                  <a:pt x="9469" y="6761"/>
                </a:lnTo>
                <a:lnTo>
                  <a:pt x="9444" y="6780"/>
                </a:lnTo>
                <a:lnTo>
                  <a:pt x="9420" y="6801"/>
                </a:lnTo>
                <a:lnTo>
                  <a:pt x="9397" y="6823"/>
                </a:lnTo>
                <a:lnTo>
                  <a:pt x="9376" y="6846"/>
                </a:lnTo>
                <a:lnTo>
                  <a:pt x="9355" y="6869"/>
                </a:lnTo>
                <a:lnTo>
                  <a:pt x="9335" y="6895"/>
                </a:lnTo>
                <a:lnTo>
                  <a:pt x="9317" y="6920"/>
                </a:lnTo>
                <a:lnTo>
                  <a:pt x="9300" y="6947"/>
                </a:lnTo>
                <a:lnTo>
                  <a:pt x="9284" y="6974"/>
                </a:lnTo>
                <a:lnTo>
                  <a:pt x="9269" y="7002"/>
                </a:lnTo>
                <a:lnTo>
                  <a:pt x="9256" y="7032"/>
                </a:lnTo>
                <a:lnTo>
                  <a:pt x="9245" y="7061"/>
                </a:lnTo>
                <a:lnTo>
                  <a:pt x="9234" y="7092"/>
                </a:lnTo>
                <a:lnTo>
                  <a:pt x="9225" y="7123"/>
                </a:lnTo>
                <a:lnTo>
                  <a:pt x="9218" y="7155"/>
                </a:lnTo>
                <a:lnTo>
                  <a:pt x="9212" y="7187"/>
                </a:lnTo>
                <a:lnTo>
                  <a:pt x="9208" y="7220"/>
                </a:lnTo>
                <a:lnTo>
                  <a:pt x="9205" y="7253"/>
                </a:lnTo>
                <a:lnTo>
                  <a:pt x="9204" y="7287"/>
                </a:lnTo>
                <a:lnTo>
                  <a:pt x="9204" y="7287"/>
                </a:lnTo>
                <a:close/>
                <a:moveTo>
                  <a:pt x="7052" y="3226"/>
                </a:moveTo>
                <a:lnTo>
                  <a:pt x="7053" y="3269"/>
                </a:lnTo>
                <a:lnTo>
                  <a:pt x="7056" y="3310"/>
                </a:lnTo>
                <a:lnTo>
                  <a:pt x="7062" y="3351"/>
                </a:lnTo>
                <a:lnTo>
                  <a:pt x="7069" y="3392"/>
                </a:lnTo>
                <a:lnTo>
                  <a:pt x="7078" y="3431"/>
                </a:lnTo>
                <a:lnTo>
                  <a:pt x="7089" y="3470"/>
                </a:lnTo>
                <a:lnTo>
                  <a:pt x="7101" y="3508"/>
                </a:lnTo>
                <a:lnTo>
                  <a:pt x="7117" y="3546"/>
                </a:lnTo>
                <a:lnTo>
                  <a:pt x="7133" y="3581"/>
                </a:lnTo>
                <a:lnTo>
                  <a:pt x="7151" y="3617"/>
                </a:lnTo>
                <a:lnTo>
                  <a:pt x="7171" y="3651"/>
                </a:lnTo>
                <a:lnTo>
                  <a:pt x="7192" y="3685"/>
                </a:lnTo>
                <a:lnTo>
                  <a:pt x="7215" y="3717"/>
                </a:lnTo>
                <a:lnTo>
                  <a:pt x="7240" y="3748"/>
                </a:lnTo>
                <a:lnTo>
                  <a:pt x="7265" y="3778"/>
                </a:lnTo>
                <a:lnTo>
                  <a:pt x="7293" y="3807"/>
                </a:lnTo>
                <a:lnTo>
                  <a:pt x="7321" y="3833"/>
                </a:lnTo>
                <a:lnTo>
                  <a:pt x="7351" y="3860"/>
                </a:lnTo>
                <a:lnTo>
                  <a:pt x="7382" y="3884"/>
                </a:lnTo>
                <a:lnTo>
                  <a:pt x="7415" y="3906"/>
                </a:lnTo>
                <a:lnTo>
                  <a:pt x="7447" y="3928"/>
                </a:lnTo>
                <a:lnTo>
                  <a:pt x="7482" y="3948"/>
                </a:lnTo>
                <a:lnTo>
                  <a:pt x="7518" y="3966"/>
                </a:lnTo>
                <a:lnTo>
                  <a:pt x="7554" y="3982"/>
                </a:lnTo>
                <a:lnTo>
                  <a:pt x="7591" y="3997"/>
                </a:lnTo>
                <a:lnTo>
                  <a:pt x="7630" y="4010"/>
                </a:lnTo>
                <a:lnTo>
                  <a:pt x="7668" y="4021"/>
                </a:lnTo>
                <a:lnTo>
                  <a:pt x="7708" y="4030"/>
                </a:lnTo>
                <a:lnTo>
                  <a:pt x="7749" y="4037"/>
                </a:lnTo>
                <a:lnTo>
                  <a:pt x="7790" y="4042"/>
                </a:lnTo>
                <a:lnTo>
                  <a:pt x="7832" y="4045"/>
                </a:lnTo>
                <a:lnTo>
                  <a:pt x="7874" y="4046"/>
                </a:lnTo>
                <a:lnTo>
                  <a:pt x="7917" y="4045"/>
                </a:lnTo>
                <a:lnTo>
                  <a:pt x="7958" y="4042"/>
                </a:lnTo>
                <a:lnTo>
                  <a:pt x="7999" y="4037"/>
                </a:lnTo>
                <a:lnTo>
                  <a:pt x="8040" y="4030"/>
                </a:lnTo>
                <a:lnTo>
                  <a:pt x="8079" y="4021"/>
                </a:lnTo>
                <a:lnTo>
                  <a:pt x="8119" y="4010"/>
                </a:lnTo>
                <a:lnTo>
                  <a:pt x="8157" y="3997"/>
                </a:lnTo>
                <a:lnTo>
                  <a:pt x="8194" y="3982"/>
                </a:lnTo>
                <a:lnTo>
                  <a:pt x="8231" y="3966"/>
                </a:lnTo>
                <a:lnTo>
                  <a:pt x="8267" y="3948"/>
                </a:lnTo>
                <a:lnTo>
                  <a:pt x="8300" y="3928"/>
                </a:lnTo>
                <a:lnTo>
                  <a:pt x="8334" y="3906"/>
                </a:lnTo>
                <a:lnTo>
                  <a:pt x="8366" y="3884"/>
                </a:lnTo>
                <a:lnTo>
                  <a:pt x="8397" y="3860"/>
                </a:lnTo>
                <a:lnTo>
                  <a:pt x="8427" y="3833"/>
                </a:lnTo>
                <a:lnTo>
                  <a:pt x="8456" y="3807"/>
                </a:lnTo>
                <a:lnTo>
                  <a:pt x="8483" y="3778"/>
                </a:lnTo>
                <a:lnTo>
                  <a:pt x="8509" y="3748"/>
                </a:lnTo>
                <a:lnTo>
                  <a:pt x="8533" y="3717"/>
                </a:lnTo>
                <a:lnTo>
                  <a:pt x="8557" y="3685"/>
                </a:lnTo>
                <a:lnTo>
                  <a:pt x="8578" y="3651"/>
                </a:lnTo>
                <a:lnTo>
                  <a:pt x="8597" y="3617"/>
                </a:lnTo>
                <a:lnTo>
                  <a:pt x="8616" y="3581"/>
                </a:lnTo>
                <a:lnTo>
                  <a:pt x="8632" y="3546"/>
                </a:lnTo>
                <a:lnTo>
                  <a:pt x="8647" y="3508"/>
                </a:lnTo>
                <a:lnTo>
                  <a:pt x="8660" y="3470"/>
                </a:lnTo>
                <a:lnTo>
                  <a:pt x="8671" y="3431"/>
                </a:lnTo>
                <a:lnTo>
                  <a:pt x="8680" y="3392"/>
                </a:lnTo>
                <a:lnTo>
                  <a:pt x="8687" y="3351"/>
                </a:lnTo>
                <a:lnTo>
                  <a:pt x="8692" y="3310"/>
                </a:lnTo>
                <a:lnTo>
                  <a:pt x="8696" y="3269"/>
                </a:lnTo>
                <a:lnTo>
                  <a:pt x="8697" y="3226"/>
                </a:lnTo>
                <a:lnTo>
                  <a:pt x="8697" y="3226"/>
                </a:lnTo>
                <a:lnTo>
                  <a:pt x="8696" y="3183"/>
                </a:lnTo>
                <a:lnTo>
                  <a:pt x="8692" y="3142"/>
                </a:lnTo>
                <a:lnTo>
                  <a:pt x="8687" y="3101"/>
                </a:lnTo>
                <a:lnTo>
                  <a:pt x="8680" y="3061"/>
                </a:lnTo>
                <a:lnTo>
                  <a:pt x="8671" y="3021"/>
                </a:lnTo>
                <a:lnTo>
                  <a:pt x="8660" y="2982"/>
                </a:lnTo>
                <a:lnTo>
                  <a:pt x="8647" y="2944"/>
                </a:lnTo>
                <a:lnTo>
                  <a:pt x="8632" y="2907"/>
                </a:lnTo>
                <a:lnTo>
                  <a:pt x="8616" y="2871"/>
                </a:lnTo>
                <a:lnTo>
                  <a:pt x="8597" y="2835"/>
                </a:lnTo>
                <a:lnTo>
                  <a:pt x="8578" y="2801"/>
                </a:lnTo>
                <a:lnTo>
                  <a:pt x="8557" y="2767"/>
                </a:lnTo>
                <a:lnTo>
                  <a:pt x="8533" y="2736"/>
                </a:lnTo>
                <a:lnTo>
                  <a:pt x="8509" y="2704"/>
                </a:lnTo>
                <a:lnTo>
                  <a:pt x="8483" y="2675"/>
                </a:lnTo>
                <a:lnTo>
                  <a:pt x="8456" y="2646"/>
                </a:lnTo>
                <a:lnTo>
                  <a:pt x="8427" y="2619"/>
                </a:lnTo>
                <a:lnTo>
                  <a:pt x="8397" y="2594"/>
                </a:lnTo>
                <a:lnTo>
                  <a:pt x="8366" y="2569"/>
                </a:lnTo>
                <a:lnTo>
                  <a:pt x="8334" y="2546"/>
                </a:lnTo>
                <a:lnTo>
                  <a:pt x="8300" y="2525"/>
                </a:lnTo>
                <a:lnTo>
                  <a:pt x="8267" y="2505"/>
                </a:lnTo>
                <a:lnTo>
                  <a:pt x="8231" y="2487"/>
                </a:lnTo>
                <a:lnTo>
                  <a:pt x="8194" y="2471"/>
                </a:lnTo>
                <a:lnTo>
                  <a:pt x="8157" y="2456"/>
                </a:lnTo>
                <a:lnTo>
                  <a:pt x="8119" y="2442"/>
                </a:lnTo>
                <a:lnTo>
                  <a:pt x="8079" y="2432"/>
                </a:lnTo>
                <a:lnTo>
                  <a:pt x="8040" y="2423"/>
                </a:lnTo>
                <a:lnTo>
                  <a:pt x="7999" y="2415"/>
                </a:lnTo>
                <a:lnTo>
                  <a:pt x="7958" y="2410"/>
                </a:lnTo>
                <a:lnTo>
                  <a:pt x="7917" y="2407"/>
                </a:lnTo>
                <a:lnTo>
                  <a:pt x="7874" y="2406"/>
                </a:lnTo>
                <a:lnTo>
                  <a:pt x="7874" y="2406"/>
                </a:lnTo>
                <a:lnTo>
                  <a:pt x="7832" y="2407"/>
                </a:lnTo>
                <a:lnTo>
                  <a:pt x="7790" y="2410"/>
                </a:lnTo>
                <a:lnTo>
                  <a:pt x="7749" y="2415"/>
                </a:lnTo>
                <a:lnTo>
                  <a:pt x="7708" y="2423"/>
                </a:lnTo>
                <a:lnTo>
                  <a:pt x="7668" y="2432"/>
                </a:lnTo>
                <a:lnTo>
                  <a:pt x="7630" y="2442"/>
                </a:lnTo>
                <a:lnTo>
                  <a:pt x="7591" y="2456"/>
                </a:lnTo>
                <a:lnTo>
                  <a:pt x="7554" y="2471"/>
                </a:lnTo>
                <a:lnTo>
                  <a:pt x="7518" y="2487"/>
                </a:lnTo>
                <a:lnTo>
                  <a:pt x="7482" y="2505"/>
                </a:lnTo>
                <a:lnTo>
                  <a:pt x="7447" y="2525"/>
                </a:lnTo>
                <a:lnTo>
                  <a:pt x="7415" y="2546"/>
                </a:lnTo>
                <a:lnTo>
                  <a:pt x="7382" y="2569"/>
                </a:lnTo>
                <a:lnTo>
                  <a:pt x="7351" y="2594"/>
                </a:lnTo>
                <a:lnTo>
                  <a:pt x="7321" y="2619"/>
                </a:lnTo>
                <a:lnTo>
                  <a:pt x="7293" y="2646"/>
                </a:lnTo>
                <a:lnTo>
                  <a:pt x="7265" y="2675"/>
                </a:lnTo>
                <a:lnTo>
                  <a:pt x="7240" y="2704"/>
                </a:lnTo>
                <a:lnTo>
                  <a:pt x="7215" y="2736"/>
                </a:lnTo>
                <a:lnTo>
                  <a:pt x="7192" y="2767"/>
                </a:lnTo>
                <a:lnTo>
                  <a:pt x="7171" y="2801"/>
                </a:lnTo>
                <a:lnTo>
                  <a:pt x="7151" y="2835"/>
                </a:lnTo>
                <a:lnTo>
                  <a:pt x="7133" y="2871"/>
                </a:lnTo>
                <a:lnTo>
                  <a:pt x="7117" y="2907"/>
                </a:lnTo>
                <a:lnTo>
                  <a:pt x="7101" y="2944"/>
                </a:lnTo>
                <a:lnTo>
                  <a:pt x="7089" y="2982"/>
                </a:lnTo>
                <a:lnTo>
                  <a:pt x="7078" y="3021"/>
                </a:lnTo>
                <a:lnTo>
                  <a:pt x="7069" y="3061"/>
                </a:lnTo>
                <a:lnTo>
                  <a:pt x="7062" y="3101"/>
                </a:lnTo>
                <a:lnTo>
                  <a:pt x="7056" y="3142"/>
                </a:lnTo>
                <a:lnTo>
                  <a:pt x="7053" y="3183"/>
                </a:lnTo>
                <a:lnTo>
                  <a:pt x="7052" y="3226"/>
                </a:lnTo>
                <a:close/>
                <a:moveTo>
                  <a:pt x="3015" y="3226"/>
                </a:moveTo>
                <a:lnTo>
                  <a:pt x="3016" y="3269"/>
                </a:lnTo>
                <a:lnTo>
                  <a:pt x="3019" y="3310"/>
                </a:lnTo>
                <a:lnTo>
                  <a:pt x="3026" y="3351"/>
                </a:lnTo>
                <a:lnTo>
                  <a:pt x="3033" y="3392"/>
                </a:lnTo>
                <a:lnTo>
                  <a:pt x="3042" y="3431"/>
                </a:lnTo>
                <a:lnTo>
                  <a:pt x="3053" y="3470"/>
                </a:lnTo>
                <a:lnTo>
                  <a:pt x="3065" y="3508"/>
                </a:lnTo>
                <a:lnTo>
                  <a:pt x="3081" y="3546"/>
                </a:lnTo>
                <a:lnTo>
                  <a:pt x="3097" y="3581"/>
                </a:lnTo>
                <a:lnTo>
                  <a:pt x="3115" y="3617"/>
                </a:lnTo>
                <a:lnTo>
                  <a:pt x="3134" y="3651"/>
                </a:lnTo>
                <a:lnTo>
                  <a:pt x="3156" y="3685"/>
                </a:lnTo>
                <a:lnTo>
                  <a:pt x="3179" y="3717"/>
                </a:lnTo>
                <a:lnTo>
                  <a:pt x="3204" y="3748"/>
                </a:lnTo>
                <a:lnTo>
                  <a:pt x="3229" y="3778"/>
                </a:lnTo>
                <a:lnTo>
                  <a:pt x="3257" y="3807"/>
                </a:lnTo>
                <a:lnTo>
                  <a:pt x="3285" y="3833"/>
                </a:lnTo>
                <a:lnTo>
                  <a:pt x="3315" y="3860"/>
                </a:lnTo>
                <a:lnTo>
                  <a:pt x="3346" y="3884"/>
                </a:lnTo>
                <a:lnTo>
                  <a:pt x="3379" y="3906"/>
                </a:lnTo>
                <a:lnTo>
                  <a:pt x="3412" y="3928"/>
                </a:lnTo>
                <a:lnTo>
                  <a:pt x="3446" y="3948"/>
                </a:lnTo>
                <a:lnTo>
                  <a:pt x="3482" y="3966"/>
                </a:lnTo>
                <a:lnTo>
                  <a:pt x="3518" y="3982"/>
                </a:lnTo>
                <a:lnTo>
                  <a:pt x="3556" y="3997"/>
                </a:lnTo>
                <a:lnTo>
                  <a:pt x="3593" y="4010"/>
                </a:lnTo>
                <a:lnTo>
                  <a:pt x="3633" y="4021"/>
                </a:lnTo>
                <a:lnTo>
                  <a:pt x="3673" y="4030"/>
                </a:lnTo>
                <a:lnTo>
                  <a:pt x="3713" y="4037"/>
                </a:lnTo>
                <a:lnTo>
                  <a:pt x="3754" y="4042"/>
                </a:lnTo>
                <a:lnTo>
                  <a:pt x="3796" y="4045"/>
                </a:lnTo>
                <a:lnTo>
                  <a:pt x="3838" y="4046"/>
                </a:lnTo>
                <a:lnTo>
                  <a:pt x="3880" y="4045"/>
                </a:lnTo>
                <a:lnTo>
                  <a:pt x="3922" y="4042"/>
                </a:lnTo>
                <a:lnTo>
                  <a:pt x="3964" y="4037"/>
                </a:lnTo>
                <a:lnTo>
                  <a:pt x="4004" y="4030"/>
                </a:lnTo>
                <a:lnTo>
                  <a:pt x="4043" y="4021"/>
                </a:lnTo>
                <a:lnTo>
                  <a:pt x="4083" y="4010"/>
                </a:lnTo>
                <a:lnTo>
                  <a:pt x="4121" y="3997"/>
                </a:lnTo>
                <a:lnTo>
                  <a:pt x="4158" y="3982"/>
                </a:lnTo>
                <a:lnTo>
                  <a:pt x="4195" y="3966"/>
                </a:lnTo>
                <a:lnTo>
                  <a:pt x="4231" y="3948"/>
                </a:lnTo>
                <a:lnTo>
                  <a:pt x="4265" y="3928"/>
                </a:lnTo>
                <a:lnTo>
                  <a:pt x="4298" y="3906"/>
                </a:lnTo>
                <a:lnTo>
                  <a:pt x="4330" y="3884"/>
                </a:lnTo>
                <a:lnTo>
                  <a:pt x="4362" y="3860"/>
                </a:lnTo>
                <a:lnTo>
                  <a:pt x="4391" y="3833"/>
                </a:lnTo>
                <a:lnTo>
                  <a:pt x="4420" y="3807"/>
                </a:lnTo>
                <a:lnTo>
                  <a:pt x="4447" y="3778"/>
                </a:lnTo>
                <a:lnTo>
                  <a:pt x="4473" y="3748"/>
                </a:lnTo>
                <a:lnTo>
                  <a:pt x="4497" y="3717"/>
                </a:lnTo>
                <a:lnTo>
                  <a:pt x="4521" y="3685"/>
                </a:lnTo>
                <a:lnTo>
                  <a:pt x="4542" y="3651"/>
                </a:lnTo>
                <a:lnTo>
                  <a:pt x="4561" y="3617"/>
                </a:lnTo>
                <a:lnTo>
                  <a:pt x="4580" y="3581"/>
                </a:lnTo>
                <a:lnTo>
                  <a:pt x="4596" y="3546"/>
                </a:lnTo>
                <a:lnTo>
                  <a:pt x="4611" y="3508"/>
                </a:lnTo>
                <a:lnTo>
                  <a:pt x="4624" y="3470"/>
                </a:lnTo>
                <a:lnTo>
                  <a:pt x="4635" y="3431"/>
                </a:lnTo>
                <a:lnTo>
                  <a:pt x="4644" y="3392"/>
                </a:lnTo>
                <a:lnTo>
                  <a:pt x="4652" y="3351"/>
                </a:lnTo>
                <a:lnTo>
                  <a:pt x="4657" y="3310"/>
                </a:lnTo>
                <a:lnTo>
                  <a:pt x="4660" y="3269"/>
                </a:lnTo>
                <a:lnTo>
                  <a:pt x="4661" y="3226"/>
                </a:lnTo>
                <a:lnTo>
                  <a:pt x="4661" y="3226"/>
                </a:lnTo>
                <a:lnTo>
                  <a:pt x="4660" y="3183"/>
                </a:lnTo>
                <a:lnTo>
                  <a:pt x="4657" y="3142"/>
                </a:lnTo>
                <a:lnTo>
                  <a:pt x="4652" y="3101"/>
                </a:lnTo>
                <a:lnTo>
                  <a:pt x="4644" y="3061"/>
                </a:lnTo>
                <a:lnTo>
                  <a:pt x="4635" y="3021"/>
                </a:lnTo>
                <a:lnTo>
                  <a:pt x="4624" y="2982"/>
                </a:lnTo>
                <a:lnTo>
                  <a:pt x="4611" y="2944"/>
                </a:lnTo>
                <a:lnTo>
                  <a:pt x="4596" y="2907"/>
                </a:lnTo>
                <a:lnTo>
                  <a:pt x="4580" y="2871"/>
                </a:lnTo>
                <a:lnTo>
                  <a:pt x="4561" y="2835"/>
                </a:lnTo>
                <a:lnTo>
                  <a:pt x="4542" y="2801"/>
                </a:lnTo>
                <a:lnTo>
                  <a:pt x="4521" y="2767"/>
                </a:lnTo>
                <a:lnTo>
                  <a:pt x="4497" y="2736"/>
                </a:lnTo>
                <a:lnTo>
                  <a:pt x="4473" y="2704"/>
                </a:lnTo>
                <a:lnTo>
                  <a:pt x="4447" y="2675"/>
                </a:lnTo>
                <a:lnTo>
                  <a:pt x="4420" y="2646"/>
                </a:lnTo>
                <a:lnTo>
                  <a:pt x="4391" y="2619"/>
                </a:lnTo>
                <a:lnTo>
                  <a:pt x="4362" y="2594"/>
                </a:lnTo>
                <a:lnTo>
                  <a:pt x="4330" y="2569"/>
                </a:lnTo>
                <a:lnTo>
                  <a:pt x="4298" y="2546"/>
                </a:lnTo>
                <a:lnTo>
                  <a:pt x="4265" y="2525"/>
                </a:lnTo>
                <a:lnTo>
                  <a:pt x="4231" y="2505"/>
                </a:lnTo>
                <a:lnTo>
                  <a:pt x="4195" y="2487"/>
                </a:lnTo>
                <a:lnTo>
                  <a:pt x="4158" y="2471"/>
                </a:lnTo>
                <a:lnTo>
                  <a:pt x="4121" y="2456"/>
                </a:lnTo>
                <a:lnTo>
                  <a:pt x="4083" y="2442"/>
                </a:lnTo>
                <a:lnTo>
                  <a:pt x="4043" y="2432"/>
                </a:lnTo>
                <a:lnTo>
                  <a:pt x="4004" y="2423"/>
                </a:lnTo>
                <a:lnTo>
                  <a:pt x="3964" y="2415"/>
                </a:lnTo>
                <a:lnTo>
                  <a:pt x="3922" y="2410"/>
                </a:lnTo>
                <a:lnTo>
                  <a:pt x="3880" y="2407"/>
                </a:lnTo>
                <a:lnTo>
                  <a:pt x="3838" y="2406"/>
                </a:lnTo>
                <a:lnTo>
                  <a:pt x="3838" y="2406"/>
                </a:lnTo>
                <a:lnTo>
                  <a:pt x="3796" y="2407"/>
                </a:lnTo>
                <a:lnTo>
                  <a:pt x="3754" y="2410"/>
                </a:lnTo>
                <a:lnTo>
                  <a:pt x="3713" y="2415"/>
                </a:lnTo>
                <a:lnTo>
                  <a:pt x="3673" y="2423"/>
                </a:lnTo>
                <a:lnTo>
                  <a:pt x="3633" y="2432"/>
                </a:lnTo>
                <a:lnTo>
                  <a:pt x="3593" y="2442"/>
                </a:lnTo>
                <a:lnTo>
                  <a:pt x="3556" y="2456"/>
                </a:lnTo>
                <a:lnTo>
                  <a:pt x="3518" y="2471"/>
                </a:lnTo>
                <a:lnTo>
                  <a:pt x="3482" y="2487"/>
                </a:lnTo>
                <a:lnTo>
                  <a:pt x="3446" y="2505"/>
                </a:lnTo>
                <a:lnTo>
                  <a:pt x="3412" y="2525"/>
                </a:lnTo>
                <a:lnTo>
                  <a:pt x="3379" y="2546"/>
                </a:lnTo>
                <a:lnTo>
                  <a:pt x="3346" y="2569"/>
                </a:lnTo>
                <a:lnTo>
                  <a:pt x="3315" y="2594"/>
                </a:lnTo>
                <a:lnTo>
                  <a:pt x="3285" y="2619"/>
                </a:lnTo>
                <a:lnTo>
                  <a:pt x="3257" y="2646"/>
                </a:lnTo>
                <a:lnTo>
                  <a:pt x="3229" y="2675"/>
                </a:lnTo>
                <a:lnTo>
                  <a:pt x="3204" y="2704"/>
                </a:lnTo>
                <a:lnTo>
                  <a:pt x="3179" y="2736"/>
                </a:lnTo>
                <a:lnTo>
                  <a:pt x="3156" y="2767"/>
                </a:lnTo>
                <a:lnTo>
                  <a:pt x="3134" y="2801"/>
                </a:lnTo>
                <a:lnTo>
                  <a:pt x="3115" y="2835"/>
                </a:lnTo>
                <a:lnTo>
                  <a:pt x="3097" y="2871"/>
                </a:lnTo>
                <a:lnTo>
                  <a:pt x="3081" y="2907"/>
                </a:lnTo>
                <a:lnTo>
                  <a:pt x="3065" y="2944"/>
                </a:lnTo>
                <a:lnTo>
                  <a:pt x="3053" y="2982"/>
                </a:lnTo>
                <a:lnTo>
                  <a:pt x="3042" y="3021"/>
                </a:lnTo>
                <a:lnTo>
                  <a:pt x="3033" y="3061"/>
                </a:lnTo>
                <a:lnTo>
                  <a:pt x="3026" y="3101"/>
                </a:lnTo>
                <a:lnTo>
                  <a:pt x="3019" y="3142"/>
                </a:lnTo>
                <a:lnTo>
                  <a:pt x="3016" y="3183"/>
                </a:lnTo>
                <a:lnTo>
                  <a:pt x="3015" y="322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507365" y="1697990"/>
            <a:ext cx="250190" cy="332740"/>
            <a:chOff x="3114675" y="9493250"/>
            <a:chExt cx="573088" cy="762000"/>
          </a:xfrm>
          <a:solidFill>
            <a:schemeClr val="bg1"/>
          </a:solidFill>
        </p:grpSpPr>
        <p:sp>
          <p:nvSpPr>
            <p:cNvPr id="7276" name="Freeform 118"/>
            <p:cNvSpPr>
              <a:spLocks noEditPoints="1"/>
            </p:cNvSpPr>
            <p:nvPr/>
          </p:nvSpPr>
          <p:spPr bwMode="auto">
            <a:xfrm>
              <a:off x="3114675" y="9493250"/>
              <a:ext cx="573088" cy="762000"/>
            </a:xfrm>
            <a:custGeom>
              <a:avLst/>
              <a:gdLst>
                <a:gd name="T0" fmla="*/ 242682 w 719"/>
                <a:gd name="T1" fmla="*/ 3178 h 960"/>
                <a:gd name="T2" fmla="*/ 187780 w 719"/>
                <a:gd name="T3" fmla="*/ 18275 h 960"/>
                <a:gd name="T4" fmla="*/ 137652 w 719"/>
                <a:gd name="T5" fmla="*/ 41318 h 960"/>
                <a:gd name="T6" fmla="*/ 93094 w 719"/>
                <a:gd name="T7" fmla="*/ 74690 h 960"/>
                <a:gd name="T8" fmla="*/ 56493 w 719"/>
                <a:gd name="T9" fmla="*/ 115213 h 960"/>
                <a:gd name="T10" fmla="*/ 27849 w 719"/>
                <a:gd name="T11" fmla="*/ 162887 h 960"/>
                <a:gd name="T12" fmla="*/ 7957 w 719"/>
                <a:gd name="T13" fmla="*/ 215329 h 960"/>
                <a:gd name="T14" fmla="*/ 0 w 719"/>
                <a:gd name="T15" fmla="*/ 271744 h 960"/>
                <a:gd name="T16" fmla="*/ 6365 w 719"/>
                <a:gd name="T17" fmla="*/ 352790 h 960"/>
                <a:gd name="T18" fmla="*/ 32623 w 719"/>
                <a:gd name="T19" fmla="*/ 438604 h 960"/>
                <a:gd name="T20" fmla="*/ 73202 w 719"/>
                <a:gd name="T21" fmla="*/ 518855 h 960"/>
                <a:gd name="T22" fmla="*/ 122534 w 719"/>
                <a:gd name="T23" fmla="*/ 591956 h 960"/>
                <a:gd name="T24" fmla="*/ 208467 w 719"/>
                <a:gd name="T25" fmla="*/ 693661 h 960"/>
                <a:gd name="T26" fmla="*/ 281670 w 719"/>
                <a:gd name="T27" fmla="*/ 761994 h 960"/>
                <a:gd name="T28" fmla="*/ 308723 w 719"/>
                <a:gd name="T29" fmla="*/ 746898 h 960"/>
                <a:gd name="T30" fmla="*/ 412161 w 719"/>
                <a:gd name="T31" fmla="*/ 642014 h 960"/>
                <a:gd name="T32" fmla="*/ 475019 w 719"/>
                <a:gd name="T33" fmla="*/ 558584 h 960"/>
                <a:gd name="T34" fmla="*/ 520373 w 719"/>
                <a:gd name="T35" fmla="*/ 481511 h 960"/>
                <a:gd name="T36" fmla="*/ 554587 w 719"/>
                <a:gd name="T37" fmla="*/ 398081 h 960"/>
                <a:gd name="T38" fmla="*/ 571296 w 719"/>
                <a:gd name="T39" fmla="*/ 309088 h 960"/>
                <a:gd name="T40" fmla="*/ 568909 w 719"/>
                <a:gd name="T41" fmla="*/ 243139 h 960"/>
                <a:gd name="T42" fmla="*/ 554587 w 719"/>
                <a:gd name="T43" fmla="*/ 188314 h 960"/>
                <a:gd name="T44" fmla="*/ 530717 w 719"/>
                <a:gd name="T45" fmla="*/ 138256 h 960"/>
                <a:gd name="T46" fmla="*/ 498094 w 719"/>
                <a:gd name="T47" fmla="*/ 93759 h 960"/>
                <a:gd name="T48" fmla="*/ 457514 w 719"/>
                <a:gd name="T49" fmla="*/ 57209 h 960"/>
                <a:gd name="T50" fmla="*/ 409774 w 719"/>
                <a:gd name="T51" fmla="*/ 28605 h 960"/>
                <a:gd name="T52" fmla="*/ 357259 w 719"/>
                <a:gd name="T53" fmla="*/ 8740 h 960"/>
                <a:gd name="T54" fmla="*/ 300766 w 719"/>
                <a:gd name="T55" fmla="*/ 795 h 960"/>
                <a:gd name="T56" fmla="*/ 225972 w 719"/>
                <a:gd name="T57" fmla="*/ 676975 h 960"/>
                <a:gd name="T58" fmla="*/ 138448 w 719"/>
                <a:gd name="T59" fmla="*/ 572886 h 960"/>
                <a:gd name="T60" fmla="*/ 94686 w 719"/>
                <a:gd name="T61" fmla="*/ 507731 h 960"/>
                <a:gd name="T62" fmla="*/ 58084 w 719"/>
                <a:gd name="T63" fmla="*/ 437809 h 960"/>
                <a:gd name="T64" fmla="*/ 32623 w 719"/>
                <a:gd name="T65" fmla="*/ 363119 h 960"/>
                <a:gd name="T66" fmla="*/ 23870 w 719"/>
                <a:gd name="T67" fmla="*/ 286840 h 960"/>
                <a:gd name="T68" fmla="*/ 28644 w 719"/>
                <a:gd name="T69" fmla="*/ 234399 h 960"/>
                <a:gd name="T70" fmla="*/ 44558 w 719"/>
                <a:gd name="T71" fmla="*/ 184341 h 960"/>
                <a:gd name="T72" fmla="*/ 67633 w 719"/>
                <a:gd name="T73" fmla="*/ 139845 h 960"/>
                <a:gd name="T74" fmla="*/ 100255 w 719"/>
                <a:gd name="T75" fmla="*/ 100911 h 960"/>
                <a:gd name="T76" fmla="*/ 139244 w 719"/>
                <a:gd name="T77" fmla="*/ 68333 h 960"/>
                <a:gd name="T78" fmla="*/ 183801 w 719"/>
                <a:gd name="T79" fmla="*/ 45291 h 960"/>
                <a:gd name="T80" fmla="*/ 232338 w 719"/>
                <a:gd name="T81" fmla="*/ 29399 h 960"/>
                <a:gd name="T82" fmla="*/ 286444 w 719"/>
                <a:gd name="T83" fmla="*/ 24632 h 960"/>
                <a:gd name="T84" fmla="*/ 338959 w 719"/>
                <a:gd name="T85" fmla="*/ 29399 h 960"/>
                <a:gd name="T86" fmla="*/ 388291 w 719"/>
                <a:gd name="T87" fmla="*/ 45291 h 960"/>
                <a:gd name="T88" fmla="*/ 432848 w 719"/>
                <a:gd name="T89" fmla="*/ 68333 h 960"/>
                <a:gd name="T90" fmla="*/ 471837 w 719"/>
                <a:gd name="T91" fmla="*/ 100911 h 960"/>
                <a:gd name="T92" fmla="*/ 503664 w 719"/>
                <a:gd name="T93" fmla="*/ 139845 h 960"/>
                <a:gd name="T94" fmla="*/ 527534 w 719"/>
                <a:gd name="T95" fmla="*/ 184341 h 960"/>
                <a:gd name="T96" fmla="*/ 543448 w 719"/>
                <a:gd name="T97" fmla="*/ 234399 h 960"/>
                <a:gd name="T98" fmla="*/ 548222 w 719"/>
                <a:gd name="T99" fmla="*/ 286840 h 960"/>
                <a:gd name="T100" fmla="*/ 538674 w 719"/>
                <a:gd name="T101" fmla="*/ 363914 h 960"/>
                <a:gd name="T102" fmla="*/ 513212 w 719"/>
                <a:gd name="T103" fmla="*/ 439398 h 960"/>
                <a:gd name="T104" fmla="*/ 477406 w 719"/>
                <a:gd name="T105" fmla="*/ 510115 h 960"/>
                <a:gd name="T106" fmla="*/ 433644 w 719"/>
                <a:gd name="T107" fmla="*/ 574475 h 960"/>
                <a:gd name="T108" fmla="*/ 346120 w 719"/>
                <a:gd name="T109" fmla="*/ 677770 h 9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19" h="960">
                  <a:moveTo>
                    <a:pt x="360" y="0"/>
                  </a:moveTo>
                  <a:lnTo>
                    <a:pt x="341" y="1"/>
                  </a:lnTo>
                  <a:lnTo>
                    <a:pt x="323" y="2"/>
                  </a:lnTo>
                  <a:lnTo>
                    <a:pt x="305" y="4"/>
                  </a:lnTo>
                  <a:lnTo>
                    <a:pt x="287" y="8"/>
                  </a:lnTo>
                  <a:lnTo>
                    <a:pt x="270" y="11"/>
                  </a:lnTo>
                  <a:lnTo>
                    <a:pt x="253" y="17"/>
                  </a:lnTo>
                  <a:lnTo>
                    <a:pt x="236" y="23"/>
                  </a:lnTo>
                  <a:lnTo>
                    <a:pt x="220" y="28"/>
                  </a:lnTo>
                  <a:lnTo>
                    <a:pt x="204" y="36"/>
                  </a:lnTo>
                  <a:lnTo>
                    <a:pt x="188" y="44"/>
                  </a:lnTo>
                  <a:lnTo>
                    <a:pt x="173" y="52"/>
                  </a:lnTo>
                  <a:lnTo>
                    <a:pt x="158" y="62"/>
                  </a:lnTo>
                  <a:lnTo>
                    <a:pt x="144" y="72"/>
                  </a:lnTo>
                  <a:lnTo>
                    <a:pt x="131" y="83"/>
                  </a:lnTo>
                  <a:lnTo>
                    <a:pt x="117" y="94"/>
                  </a:lnTo>
                  <a:lnTo>
                    <a:pt x="105" y="106"/>
                  </a:lnTo>
                  <a:lnTo>
                    <a:pt x="93" y="118"/>
                  </a:lnTo>
                  <a:lnTo>
                    <a:pt x="82" y="132"/>
                  </a:lnTo>
                  <a:lnTo>
                    <a:pt x="71" y="145"/>
                  </a:lnTo>
                  <a:lnTo>
                    <a:pt x="61" y="159"/>
                  </a:lnTo>
                  <a:lnTo>
                    <a:pt x="51" y="174"/>
                  </a:lnTo>
                  <a:lnTo>
                    <a:pt x="43" y="189"/>
                  </a:lnTo>
                  <a:lnTo>
                    <a:pt x="35" y="205"/>
                  </a:lnTo>
                  <a:lnTo>
                    <a:pt x="27" y="221"/>
                  </a:lnTo>
                  <a:lnTo>
                    <a:pt x="22" y="237"/>
                  </a:lnTo>
                  <a:lnTo>
                    <a:pt x="16" y="254"/>
                  </a:lnTo>
                  <a:lnTo>
                    <a:pt x="10" y="271"/>
                  </a:lnTo>
                  <a:lnTo>
                    <a:pt x="7" y="288"/>
                  </a:lnTo>
                  <a:lnTo>
                    <a:pt x="3" y="306"/>
                  </a:lnTo>
                  <a:lnTo>
                    <a:pt x="1" y="324"/>
                  </a:lnTo>
                  <a:lnTo>
                    <a:pt x="0" y="342"/>
                  </a:lnTo>
                  <a:lnTo>
                    <a:pt x="0" y="361"/>
                  </a:lnTo>
                  <a:lnTo>
                    <a:pt x="0" y="389"/>
                  </a:lnTo>
                  <a:lnTo>
                    <a:pt x="3" y="416"/>
                  </a:lnTo>
                  <a:lnTo>
                    <a:pt x="8" y="444"/>
                  </a:lnTo>
                  <a:lnTo>
                    <a:pt x="14" y="471"/>
                  </a:lnTo>
                  <a:lnTo>
                    <a:pt x="22" y="498"/>
                  </a:lnTo>
                  <a:lnTo>
                    <a:pt x="31" y="526"/>
                  </a:lnTo>
                  <a:lnTo>
                    <a:pt x="41" y="552"/>
                  </a:lnTo>
                  <a:lnTo>
                    <a:pt x="52" y="578"/>
                  </a:lnTo>
                  <a:lnTo>
                    <a:pt x="65" y="603"/>
                  </a:lnTo>
                  <a:lnTo>
                    <a:pt x="77" y="628"/>
                  </a:lnTo>
                  <a:lnTo>
                    <a:pt x="92" y="653"/>
                  </a:lnTo>
                  <a:lnTo>
                    <a:pt x="107" y="677"/>
                  </a:lnTo>
                  <a:lnTo>
                    <a:pt x="122" y="701"/>
                  </a:lnTo>
                  <a:lnTo>
                    <a:pt x="138" y="723"/>
                  </a:lnTo>
                  <a:lnTo>
                    <a:pt x="154" y="745"/>
                  </a:lnTo>
                  <a:lnTo>
                    <a:pt x="170" y="766"/>
                  </a:lnTo>
                  <a:lnTo>
                    <a:pt x="201" y="806"/>
                  </a:lnTo>
                  <a:lnTo>
                    <a:pt x="232" y="841"/>
                  </a:lnTo>
                  <a:lnTo>
                    <a:pt x="262" y="873"/>
                  </a:lnTo>
                  <a:lnTo>
                    <a:pt x="289" y="900"/>
                  </a:lnTo>
                  <a:lnTo>
                    <a:pt x="330" y="940"/>
                  </a:lnTo>
                  <a:lnTo>
                    <a:pt x="349" y="957"/>
                  </a:lnTo>
                  <a:lnTo>
                    <a:pt x="354" y="959"/>
                  </a:lnTo>
                  <a:lnTo>
                    <a:pt x="360" y="960"/>
                  </a:lnTo>
                  <a:lnTo>
                    <a:pt x="364" y="959"/>
                  </a:lnTo>
                  <a:lnTo>
                    <a:pt x="369" y="957"/>
                  </a:lnTo>
                  <a:lnTo>
                    <a:pt x="388" y="940"/>
                  </a:lnTo>
                  <a:lnTo>
                    <a:pt x="430" y="901"/>
                  </a:lnTo>
                  <a:lnTo>
                    <a:pt x="456" y="874"/>
                  </a:lnTo>
                  <a:lnTo>
                    <a:pt x="486" y="843"/>
                  </a:lnTo>
                  <a:lnTo>
                    <a:pt x="518" y="808"/>
                  </a:lnTo>
                  <a:lnTo>
                    <a:pt x="550" y="768"/>
                  </a:lnTo>
                  <a:lnTo>
                    <a:pt x="565" y="748"/>
                  </a:lnTo>
                  <a:lnTo>
                    <a:pt x="581" y="725"/>
                  </a:lnTo>
                  <a:lnTo>
                    <a:pt x="597" y="703"/>
                  </a:lnTo>
                  <a:lnTo>
                    <a:pt x="612" y="679"/>
                  </a:lnTo>
                  <a:lnTo>
                    <a:pt x="627" y="655"/>
                  </a:lnTo>
                  <a:lnTo>
                    <a:pt x="641" y="631"/>
                  </a:lnTo>
                  <a:lnTo>
                    <a:pt x="654" y="606"/>
                  </a:lnTo>
                  <a:lnTo>
                    <a:pt x="667" y="580"/>
                  </a:lnTo>
                  <a:lnTo>
                    <a:pt x="678" y="554"/>
                  </a:lnTo>
                  <a:lnTo>
                    <a:pt x="688" y="528"/>
                  </a:lnTo>
                  <a:lnTo>
                    <a:pt x="697" y="501"/>
                  </a:lnTo>
                  <a:lnTo>
                    <a:pt x="704" y="473"/>
                  </a:lnTo>
                  <a:lnTo>
                    <a:pt x="711" y="445"/>
                  </a:lnTo>
                  <a:lnTo>
                    <a:pt x="716" y="417"/>
                  </a:lnTo>
                  <a:lnTo>
                    <a:pt x="718" y="389"/>
                  </a:lnTo>
                  <a:lnTo>
                    <a:pt x="719" y="361"/>
                  </a:lnTo>
                  <a:lnTo>
                    <a:pt x="719" y="342"/>
                  </a:lnTo>
                  <a:lnTo>
                    <a:pt x="717" y="324"/>
                  </a:lnTo>
                  <a:lnTo>
                    <a:pt x="715" y="306"/>
                  </a:lnTo>
                  <a:lnTo>
                    <a:pt x="712" y="288"/>
                  </a:lnTo>
                  <a:lnTo>
                    <a:pt x="708" y="271"/>
                  </a:lnTo>
                  <a:lnTo>
                    <a:pt x="703" y="254"/>
                  </a:lnTo>
                  <a:lnTo>
                    <a:pt x="697" y="237"/>
                  </a:lnTo>
                  <a:lnTo>
                    <a:pt x="691" y="221"/>
                  </a:lnTo>
                  <a:lnTo>
                    <a:pt x="684" y="205"/>
                  </a:lnTo>
                  <a:lnTo>
                    <a:pt x="676" y="189"/>
                  </a:lnTo>
                  <a:lnTo>
                    <a:pt x="667" y="174"/>
                  </a:lnTo>
                  <a:lnTo>
                    <a:pt x="658" y="159"/>
                  </a:lnTo>
                  <a:lnTo>
                    <a:pt x="647" y="145"/>
                  </a:lnTo>
                  <a:lnTo>
                    <a:pt x="637" y="132"/>
                  </a:lnTo>
                  <a:lnTo>
                    <a:pt x="626" y="118"/>
                  </a:lnTo>
                  <a:lnTo>
                    <a:pt x="613" y="106"/>
                  </a:lnTo>
                  <a:lnTo>
                    <a:pt x="601" y="94"/>
                  </a:lnTo>
                  <a:lnTo>
                    <a:pt x="588" y="83"/>
                  </a:lnTo>
                  <a:lnTo>
                    <a:pt x="575" y="72"/>
                  </a:lnTo>
                  <a:lnTo>
                    <a:pt x="561" y="62"/>
                  </a:lnTo>
                  <a:lnTo>
                    <a:pt x="546" y="52"/>
                  </a:lnTo>
                  <a:lnTo>
                    <a:pt x="530" y="44"/>
                  </a:lnTo>
                  <a:lnTo>
                    <a:pt x="515" y="36"/>
                  </a:lnTo>
                  <a:lnTo>
                    <a:pt x="499" y="28"/>
                  </a:lnTo>
                  <a:lnTo>
                    <a:pt x="482" y="23"/>
                  </a:lnTo>
                  <a:lnTo>
                    <a:pt x="466" y="17"/>
                  </a:lnTo>
                  <a:lnTo>
                    <a:pt x="449" y="11"/>
                  </a:lnTo>
                  <a:lnTo>
                    <a:pt x="431" y="8"/>
                  </a:lnTo>
                  <a:lnTo>
                    <a:pt x="414" y="4"/>
                  </a:lnTo>
                  <a:lnTo>
                    <a:pt x="396" y="2"/>
                  </a:lnTo>
                  <a:lnTo>
                    <a:pt x="378" y="1"/>
                  </a:lnTo>
                  <a:lnTo>
                    <a:pt x="360" y="0"/>
                  </a:lnTo>
                  <a:close/>
                  <a:moveTo>
                    <a:pt x="360" y="925"/>
                  </a:moveTo>
                  <a:lnTo>
                    <a:pt x="329" y="898"/>
                  </a:lnTo>
                  <a:lnTo>
                    <a:pt x="284" y="852"/>
                  </a:lnTo>
                  <a:lnTo>
                    <a:pt x="258" y="824"/>
                  </a:lnTo>
                  <a:lnTo>
                    <a:pt x="231" y="793"/>
                  </a:lnTo>
                  <a:lnTo>
                    <a:pt x="203" y="758"/>
                  </a:lnTo>
                  <a:lnTo>
                    <a:pt x="174" y="721"/>
                  </a:lnTo>
                  <a:lnTo>
                    <a:pt x="159" y="701"/>
                  </a:lnTo>
                  <a:lnTo>
                    <a:pt x="146" y="682"/>
                  </a:lnTo>
                  <a:lnTo>
                    <a:pt x="132" y="660"/>
                  </a:lnTo>
                  <a:lnTo>
                    <a:pt x="119" y="639"/>
                  </a:lnTo>
                  <a:lnTo>
                    <a:pt x="107" y="618"/>
                  </a:lnTo>
                  <a:lnTo>
                    <a:pt x="94" y="596"/>
                  </a:lnTo>
                  <a:lnTo>
                    <a:pt x="83" y="573"/>
                  </a:lnTo>
                  <a:lnTo>
                    <a:pt x="73" y="551"/>
                  </a:lnTo>
                  <a:lnTo>
                    <a:pt x="64" y="528"/>
                  </a:lnTo>
                  <a:lnTo>
                    <a:pt x="55" y="504"/>
                  </a:lnTo>
                  <a:lnTo>
                    <a:pt x="48" y="480"/>
                  </a:lnTo>
                  <a:lnTo>
                    <a:pt x="41" y="457"/>
                  </a:lnTo>
                  <a:lnTo>
                    <a:pt x="36" y="433"/>
                  </a:lnTo>
                  <a:lnTo>
                    <a:pt x="33" y="410"/>
                  </a:lnTo>
                  <a:lnTo>
                    <a:pt x="31" y="384"/>
                  </a:lnTo>
                  <a:lnTo>
                    <a:pt x="30" y="361"/>
                  </a:lnTo>
                  <a:lnTo>
                    <a:pt x="30" y="344"/>
                  </a:lnTo>
                  <a:lnTo>
                    <a:pt x="31" y="328"/>
                  </a:lnTo>
                  <a:lnTo>
                    <a:pt x="33" y="311"/>
                  </a:lnTo>
                  <a:lnTo>
                    <a:pt x="36" y="295"/>
                  </a:lnTo>
                  <a:lnTo>
                    <a:pt x="40" y="279"/>
                  </a:lnTo>
                  <a:lnTo>
                    <a:pt x="44" y="263"/>
                  </a:lnTo>
                  <a:lnTo>
                    <a:pt x="49" y="247"/>
                  </a:lnTo>
                  <a:lnTo>
                    <a:pt x="56" y="232"/>
                  </a:lnTo>
                  <a:lnTo>
                    <a:pt x="63" y="217"/>
                  </a:lnTo>
                  <a:lnTo>
                    <a:pt x="69" y="204"/>
                  </a:lnTo>
                  <a:lnTo>
                    <a:pt x="77" y="190"/>
                  </a:lnTo>
                  <a:lnTo>
                    <a:pt x="85" y="176"/>
                  </a:lnTo>
                  <a:lnTo>
                    <a:pt x="96" y="164"/>
                  </a:lnTo>
                  <a:lnTo>
                    <a:pt x="105" y="151"/>
                  </a:lnTo>
                  <a:lnTo>
                    <a:pt x="115" y="139"/>
                  </a:lnTo>
                  <a:lnTo>
                    <a:pt x="126" y="127"/>
                  </a:lnTo>
                  <a:lnTo>
                    <a:pt x="138" y="116"/>
                  </a:lnTo>
                  <a:lnTo>
                    <a:pt x="149" y="106"/>
                  </a:lnTo>
                  <a:lnTo>
                    <a:pt x="162" y="97"/>
                  </a:lnTo>
                  <a:lnTo>
                    <a:pt x="175" y="86"/>
                  </a:lnTo>
                  <a:lnTo>
                    <a:pt x="189" y="78"/>
                  </a:lnTo>
                  <a:lnTo>
                    <a:pt x="203" y="70"/>
                  </a:lnTo>
                  <a:lnTo>
                    <a:pt x="216" y="62"/>
                  </a:lnTo>
                  <a:lnTo>
                    <a:pt x="231" y="57"/>
                  </a:lnTo>
                  <a:lnTo>
                    <a:pt x="246" y="50"/>
                  </a:lnTo>
                  <a:lnTo>
                    <a:pt x="262" y="45"/>
                  </a:lnTo>
                  <a:lnTo>
                    <a:pt x="276" y="41"/>
                  </a:lnTo>
                  <a:lnTo>
                    <a:pt x="292" y="37"/>
                  </a:lnTo>
                  <a:lnTo>
                    <a:pt x="309" y="34"/>
                  </a:lnTo>
                  <a:lnTo>
                    <a:pt x="325" y="32"/>
                  </a:lnTo>
                  <a:lnTo>
                    <a:pt x="342" y="31"/>
                  </a:lnTo>
                  <a:lnTo>
                    <a:pt x="360" y="31"/>
                  </a:lnTo>
                  <a:lnTo>
                    <a:pt x="377" y="31"/>
                  </a:lnTo>
                  <a:lnTo>
                    <a:pt x="393" y="32"/>
                  </a:lnTo>
                  <a:lnTo>
                    <a:pt x="410" y="34"/>
                  </a:lnTo>
                  <a:lnTo>
                    <a:pt x="426" y="37"/>
                  </a:lnTo>
                  <a:lnTo>
                    <a:pt x="441" y="41"/>
                  </a:lnTo>
                  <a:lnTo>
                    <a:pt x="457" y="45"/>
                  </a:lnTo>
                  <a:lnTo>
                    <a:pt x="472" y="50"/>
                  </a:lnTo>
                  <a:lnTo>
                    <a:pt x="488" y="57"/>
                  </a:lnTo>
                  <a:lnTo>
                    <a:pt x="502" y="62"/>
                  </a:lnTo>
                  <a:lnTo>
                    <a:pt x="517" y="70"/>
                  </a:lnTo>
                  <a:lnTo>
                    <a:pt x="530" y="78"/>
                  </a:lnTo>
                  <a:lnTo>
                    <a:pt x="544" y="86"/>
                  </a:lnTo>
                  <a:lnTo>
                    <a:pt x="556" y="97"/>
                  </a:lnTo>
                  <a:lnTo>
                    <a:pt x="569" y="106"/>
                  </a:lnTo>
                  <a:lnTo>
                    <a:pt x="581" y="116"/>
                  </a:lnTo>
                  <a:lnTo>
                    <a:pt x="593" y="127"/>
                  </a:lnTo>
                  <a:lnTo>
                    <a:pt x="603" y="139"/>
                  </a:lnTo>
                  <a:lnTo>
                    <a:pt x="613" y="151"/>
                  </a:lnTo>
                  <a:lnTo>
                    <a:pt x="624" y="164"/>
                  </a:lnTo>
                  <a:lnTo>
                    <a:pt x="633" y="176"/>
                  </a:lnTo>
                  <a:lnTo>
                    <a:pt x="642" y="190"/>
                  </a:lnTo>
                  <a:lnTo>
                    <a:pt x="650" y="204"/>
                  </a:lnTo>
                  <a:lnTo>
                    <a:pt x="657" y="217"/>
                  </a:lnTo>
                  <a:lnTo>
                    <a:pt x="663" y="232"/>
                  </a:lnTo>
                  <a:lnTo>
                    <a:pt x="669" y="247"/>
                  </a:lnTo>
                  <a:lnTo>
                    <a:pt x="675" y="263"/>
                  </a:lnTo>
                  <a:lnTo>
                    <a:pt x="679" y="279"/>
                  </a:lnTo>
                  <a:lnTo>
                    <a:pt x="683" y="295"/>
                  </a:lnTo>
                  <a:lnTo>
                    <a:pt x="685" y="311"/>
                  </a:lnTo>
                  <a:lnTo>
                    <a:pt x="687" y="328"/>
                  </a:lnTo>
                  <a:lnTo>
                    <a:pt x="688" y="344"/>
                  </a:lnTo>
                  <a:lnTo>
                    <a:pt x="689" y="361"/>
                  </a:lnTo>
                  <a:lnTo>
                    <a:pt x="688" y="386"/>
                  </a:lnTo>
                  <a:lnTo>
                    <a:pt x="686" y="410"/>
                  </a:lnTo>
                  <a:lnTo>
                    <a:pt x="683" y="433"/>
                  </a:lnTo>
                  <a:lnTo>
                    <a:pt x="677" y="458"/>
                  </a:lnTo>
                  <a:lnTo>
                    <a:pt x="671" y="482"/>
                  </a:lnTo>
                  <a:lnTo>
                    <a:pt x="663" y="506"/>
                  </a:lnTo>
                  <a:lnTo>
                    <a:pt x="655" y="529"/>
                  </a:lnTo>
                  <a:lnTo>
                    <a:pt x="645" y="553"/>
                  </a:lnTo>
                  <a:lnTo>
                    <a:pt x="635" y="576"/>
                  </a:lnTo>
                  <a:lnTo>
                    <a:pt x="624" y="597"/>
                  </a:lnTo>
                  <a:lnTo>
                    <a:pt x="612" y="620"/>
                  </a:lnTo>
                  <a:lnTo>
                    <a:pt x="600" y="642"/>
                  </a:lnTo>
                  <a:lnTo>
                    <a:pt x="586" y="662"/>
                  </a:lnTo>
                  <a:lnTo>
                    <a:pt x="573" y="683"/>
                  </a:lnTo>
                  <a:lnTo>
                    <a:pt x="559" y="703"/>
                  </a:lnTo>
                  <a:lnTo>
                    <a:pt x="545" y="723"/>
                  </a:lnTo>
                  <a:lnTo>
                    <a:pt x="517" y="760"/>
                  </a:lnTo>
                  <a:lnTo>
                    <a:pt x="488" y="794"/>
                  </a:lnTo>
                  <a:lnTo>
                    <a:pt x="461" y="825"/>
                  </a:lnTo>
                  <a:lnTo>
                    <a:pt x="435" y="853"/>
                  </a:lnTo>
                  <a:lnTo>
                    <a:pt x="389" y="898"/>
                  </a:lnTo>
                  <a:lnTo>
                    <a:pt x="360" y="92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277" name="Freeform 119"/>
            <p:cNvSpPr>
              <a:spLocks noEditPoints="1"/>
            </p:cNvSpPr>
            <p:nvPr/>
          </p:nvSpPr>
          <p:spPr bwMode="auto">
            <a:xfrm>
              <a:off x="3257550" y="9636125"/>
              <a:ext cx="285750" cy="285750"/>
            </a:xfrm>
            <a:custGeom>
              <a:avLst/>
              <a:gdLst>
                <a:gd name="T0" fmla="*/ 113940 w 359"/>
                <a:gd name="T1" fmla="*/ 2390 h 359"/>
                <a:gd name="T2" fmla="*/ 74101 w 359"/>
                <a:gd name="T3" fmla="*/ 16732 h 359"/>
                <a:gd name="T4" fmla="*/ 41433 w 359"/>
                <a:gd name="T5" fmla="*/ 41433 h 359"/>
                <a:gd name="T6" fmla="*/ 16732 w 359"/>
                <a:gd name="T7" fmla="*/ 74101 h 359"/>
                <a:gd name="T8" fmla="*/ 2390 w 359"/>
                <a:gd name="T9" fmla="*/ 113940 h 359"/>
                <a:gd name="T10" fmla="*/ 0 w 359"/>
                <a:gd name="T11" fmla="*/ 157764 h 359"/>
                <a:gd name="T12" fmla="*/ 10358 w 359"/>
                <a:gd name="T13" fmla="*/ 198400 h 359"/>
                <a:gd name="T14" fmla="*/ 32668 w 359"/>
                <a:gd name="T15" fmla="*/ 233458 h 359"/>
                <a:gd name="T16" fmla="*/ 62149 w 359"/>
                <a:gd name="T17" fmla="*/ 262142 h 359"/>
                <a:gd name="T18" fmla="*/ 100395 w 359"/>
                <a:gd name="T19" fmla="*/ 279672 h 359"/>
                <a:gd name="T20" fmla="*/ 143421 w 359"/>
                <a:gd name="T21" fmla="*/ 286046 h 359"/>
                <a:gd name="T22" fmla="*/ 185651 w 359"/>
                <a:gd name="T23" fmla="*/ 279672 h 359"/>
                <a:gd name="T24" fmla="*/ 223100 w 359"/>
                <a:gd name="T25" fmla="*/ 262142 h 359"/>
                <a:gd name="T26" fmla="*/ 253378 w 359"/>
                <a:gd name="T27" fmla="*/ 233458 h 359"/>
                <a:gd name="T28" fmla="*/ 275688 w 359"/>
                <a:gd name="T29" fmla="*/ 198400 h 359"/>
                <a:gd name="T30" fmla="*/ 285249 w 359"/>
                <a:gd name="T31" fmla="*/ 157764 h 359"/>
                <a:gd name="T32" fmla="*/ 283656 w 359"/>
                <a:gd name="T33" fmla="*/ 113940 h 359"/>
                <a:gd name="T34" fmla="*/ 269314 w 359"/>
                <a:gd name="T35" fmla="*/ 74101 h 359"/>
                <a:gd name="T36" fmla="*/ 244613 w 359"/>
                <a:gd name="T37" fmla="*/ 41433 h 359"/>
                <a:gd name="T38" fmla="*/ 211148 w 359"/>
                <a:gd name="T39" fmla="*/ 16732 h 359"/>
                <a:gd name="T40" fmla="*/ 172106 w 359"/>
                <a:gd name="T41" fmla="*/ 2390 h 359"/>
                <a:gd name="T42" fmla="*/ 143421 w 359"/>
                <a:gd name="T43" fmla="*/ 262142 h 359"/>
                <a:gd name="T44" fmla="*/ 107566 w 359"/>
                <a:gd name="T45" fmla="*/ 257362 h 359"/>
                <a:gd name="T46" fmla="*/ 75695 w 359"/>
                <a:gd name="T47" fmla="*/ 242223 h 359"/>
                <a:gd name="T48" fmla="*/ 50197 w 359"/>
                <a:gd name="T49" fmla="*/ 218319 h 359"/>
                <a:gd name="T50" fmla="*/ 32668 w 359"/>
                <a:gd name="T51" fmla="*/ 189635 h 359"/>
                <a:gd name="T52" fmla="*/ 23904 w 359"/>
                <a:gd name="T53" fmla="*/ 154576 h 359"/>
                <a:gd name="T54" fmla="*/ 26294 w 359"/>
                <a:gd name="T55" fmla="*/ 118721 h 359"/>
                <a:gd name="T56" fmla="*/ 38246 w 359"/>
                <a:gd name="T57" fmla="*/ 86053 h 359"/>
                <a:gd name="T58" fmla="*/ 58962 w 359"/>
                <a:gd name="T59" fmla="*/ 58962 h 359"/>
                <a:gd name="T60" fmla="*/ 86053 w 359"/>
                <a:gd name="T61" fmla="*/ 38246 h 359"/>
                <a:gd name="T62" fmla="*/ 118721 w 359"/>
                <a:gd name="T63" fmla="*/ 26294 h 359"/>
                <a:gd name="T64" fmla="*/ 154576 w 359"/>
                <a:gd name="T65" fmla="*/ 24700 h 359"/>
                <a:gd name="T66" fmla="*/ 189635 w 359"/>
                <a:gd name="T67" fmla="*/ 32668 h 359"/>
                <a:gd name="T68" fmla="*/ 219116 w 359"/>
                <a:gd name="T69" fmla="*/ 50994 h 359"/>
                <a:gd name="T70" fmla="*/ 242223 w 359"/>
                <a:gd name="T71" fmla="*/ 75695 h 359"/>
                <a:gd name="T72" fmla="*/ 257362 w 359"/>
                <a:gd name="T73" fmla="*/ 107566 h 359"/>
                <a:gd name="T74" fmla="*/ 262939 w 359"/>
                <a:gd name="T75" fmla="*/ 143421 h 359"/>
                <a:gd name="T76" fmla="*/ 257362 w 359"/>
                <a:gd name="T77" fmla="*/ 178480 h 359"/>
                <a:gd name="T78" fmla="*/ 242223 w 359"/>
                <a:gd name="T79" fmla="*/ 209555 h 359"/>
                <a:gd name="T80" fmla="*/ 219116 w 359"/>
                <a:gd name="T81" fmla="*/ 235052 h 359"/>
                <a:gd name="T82" fmla="*/ 189635 w 359"/>
                <a:gd name="T83" fmla="*/ 252581 h 359"/>
                <a:gd name="T84" fmla="*/ 154576 w 359"/>
                <a:gd name="T85" fmla="*/ 262142 h 3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59" h="359">
                  <a:moveTo>
                    <a:pt x="180" y="0"/>
                  </a:moveTo>
                  <a:lnTo>
                    <a:pt x="161" y="0"/>
                  </a:lnTo>
                  <a:lnTo>
                    <a:pt x="143" y="3"/>
                  </a:lnTo>
                  <a:lnTo>
                    <a:pt x="126" y="8"/>
                  </a:lnTo>
                  <a:lnTo>
                    <a:pt x="109" y="13"/>
                  </a:lnTo>
                  <a:lnTo>
                    <a:pt x="93" y="21"/>
                  </a:lnTo>
                  <a:lnTo>
                    <a:pt x="78" y="31"/>
                  </a:lnTo>
                  <a:lnTo>
                    <a:pt x="65" y="41"/>
                  </a:lnTo>
                  <a:lnTo>
                    <a:pt x="52" y="52"/>
                  </a:lnTo>
                  <a:lnTo>
                    <a:pt x="41" y="65"/>
                  </a:lnTo>
                  <a:lnTo>
                    <a:pt x="30" y="78"/>
                  </a:lnTo>
                  <a:lnTo>
                    <a:pt x="21" y="93"/>
                  </a:lnTo>
                  <a:lnTo>
                    <a:pt x="13" y="109"/>
                  </a:lnTo>
                  <a:lnTo>
                    <a:pt x="8" y="126"/>
                  </a:lnTo>
                  <a:lnTo>
                    <a:pt x="3" y="143"/>
                  </a:lnTo>
                  <a:lnTo>
                    <a:pt x="0" y="161"/>
                  </a:lnTo>
                  <a:lnTo>
                    <a:pt x="0" y="180"/>
                  </a:lnTo>
                  <a:lnTo>
                    <a:pt x="0" y="198"/>
                  </a:lnTo>
                  <a:lnTo>
                    <a:pt x="3" y="216"/>
                  </a:lnTo>
                  <a:lnTo>
                    <a:pt x="8" y="233"/>
                  </a:lnTo>
                  <a:lnTo>
                    <a:pt x="13" y="249"/>
                  </a:lnTo>
                  <a:lnTo>
                    <a:pt x="21" y="265"/>
                  </a:lnTo>
                  <a:lnTo>
                    <a:pt x="30" y="280"/>
                  </a:lnTo>
                  <a:lnTo>
                    <a:pt x="41" y="293"/>
                  </a:lnTo>
                  <a:lnTo>
                    <a:pt x="52" y="306"/>
                  </a:lnTo>
                  <a:lnTo>
                    <a:pt x="65" y="318"/>
                  </a:lnTo>
                  <a:lnTo>
                    <a:pt x="78" y="329"/>
                  </a:lnTo>
                  <a:lnTo>
                    <a:pt x="93" y="338"/>
                  </a:lnTo>
                  <a:lnTo>
                    <a:pt x="109" y="345"/>
                  </a:lnTo>
                  <a:lnTo>
                    <a:pt x="126" y="351"/>
                  </a:lnTo>
                  <a:lnTo>
                    <a:pt x="143" y="356"/>
                  </a:lnTo>
                  <a:lnTo>
                    <a:pt x="161" y="358"/>
                  </a:lnTo>
                  <a:lnTo>
                    <a:pt x="180" y="359"/>
                  </a:lnTo>
                  <a:lnTo>
                    <a:pt x="198" y="358"/>
                  </a:lnTo>
                  <a:lnTo>
                    <a:pt x="216" y="356"/>
                  </a:lnTo>
                  <a:lnTo>
                    <a:pt x="233" y="351"/>
                  </a:lnTo>
                  <a:lnTo>
                    <a:pt x="249" y="345"/>
                  </a:lnTo>
                  <a:lnTo>
                    <a:pt x="265" y="338"/>
                  </a:lnTo>
                  <a:lnTo>
                    <a:pt x="280" y="329"/>
                  </a:lnTo>
                  <a:lnTo>
                    <a:pt x="293" y="318"/>
                  </a:lnTo>
                  <a:lnTo>
                    <a:pt x="307" y="306"/>
                  </a:lnTo>
                  <a:lnTo>
                    <a:pt x="318" y="293"/>
                  </a:lnTo>
                  <a:lnTo>
                    <a:pt x="329" y="280"/>
                  </a:lnTo>
                  <a:lnTo>
                    <a:pt x="338" y="265"/>
                  </a:lnTo>
                  <a:lnTo>
                    <a:pt x="346" y="249"/>
                  </a:lnTo>
                  <a:lnTo>
                    <a:pt x="351" y="233"/>
                  </a:lnTo>
                  <a:lnTo>
                    <a:pt x="356" y="216"/>
                  </a:lnTo>
                  <a:lnTo>
                    <a:pt x="358" y="198"/>
                  </a:lnTo>
                  <a:lnTo>
                    <a:pt x="359" y="180"/>
                  </a:lnTo>
                  <a:lnTo>
                    <a:pt x="358" y="161"/>
                  </a:lnTo>
                  <a:lnTo>
                    <a:pt x="356" y="143"/>
                  </a:lnTo>
                  <a:lnTo>
                    <a:pt x="351" y="126"/>
                  </a:lnTo>
                  <a:lnTo>
                    <a:pt x="346" y="109"/>
                  </a:lnTo>
                  <a:lnTo>
                    <a:pt x="338" y="93"/>
                  </a:lnTo>
                  <a:lnTo>
                    <a:pt x="329" y="78"/>
                  </a:lnTo>
                  <a:lnTo>
                    <a:pt x="318" y="65"/>
                  </a:lnTo>
                  <a:lnTo>
                    <a:pt x="307" y="52"/>
                  </a:lnTo>
                  <a:lnTo>
                    <a:pt x="293" y="41"/>
                  </a:lnTo>
                  <a:lnTo>
                    <a:pt x="280" y="31"/>
                  </a:lnTo>
                  <a:lnTo>
                    <a:pt x="265" y="21"/>
                  </a:lnTo>
                  <a:lnTo>
                    <a:pt x="249" y="13"/>
                  </a:lnTo>
                  <a:lnTo>
                    <a:pt x="233" y="8"/>
                  </a:lnTo>
                  <a:lnTo>
                    <a:pt x="216" y="3"/>
                  </a:lnTo>
                  <a:lnTo>
                    <a:pt x="198" y="0"/>
                  </a:lnTo>
                  <a:lnTo>
                    <a:pt x="180" y="0"/>
                  </a:lnTo>
                  <a:close/>
                  <a:moveTo>
                    <a:pt x="180" y="329"/>
                  </a:moveTo>
                  <a:lnTo>
                    <a:pt x="164" y="329"/>
                  </a:lnTo>
                  <a:lnTo>
                    <a:pt x="149" y="326"/>
                  </a:lnTo>
                  <a:lnTo>
                    <a:pt x="135" y="323"/>
                  </a:lnTo>
                  <a:lnTo>
                    <a:pt x="122" y="317"/>
                  </a:lnTo>
                  <a:lnTo>
                    <a:pt x="108" y="312"/>
                  </a:lnTo>
                  <a:lnTo>
                    <a:pt x="95" y="304"/>
                  </a:lnTo>
                  <a:lnTo>
                    <a:pt x="84" y="295"/>
                  </a:lnTo>
                  <a:lnTo>
                    <a:pt x="74" y="285"/>
                  </a:lnTo>
                  <a:lnTo>
                    <a:pt x="63" y="274"/>
                  </a:lnTo>
                  <a:lnTo>
                    <a:pt x="56" y="263"/>
                  </a:lnTo>
                  <a:lnTo>
                    <a:pt x="48" y="250"/>
                  </a:lnTo>
                  <a:lnTo>
                    <a:pt x="41" y="238"/>
                  </a:lnTo>
                  <a:lnTo>
                    <a:pt x="36" y="224"/>
                  </a:lnTo>
                  <a:lnTo>
                    <a:pt x="33" y="209"/>
                  </a:lnTo>
                  <a:lnTo>
                    <a:pt x="30" y="194"/>
                  </a:lnTo>
                  <a:lnTo>
                    <a:pt x="29" y="180"/>
                  </a:lnTo>
                  <a:lnTo>
                    <a:pt x="30" y="164"/>
                  </a:lnTo>
                  <a:lnTo>
                    <a:pt x="33" y="149"/>
                  </a:lnTo>
                  <a:lnTo>
                    <a:pt x="36" y="135"/>
                  </a:lnTo>
                  <a:lnTo>
                    <a:pt x="41" y="120"/>
                  </a:lnTo>
                  <a:lnTo>
                    <a:pt x="48" y="108"/>
                  </a:lnTo>
                  <a:lnTo>
                    <a:pt x="56" y="95"/>
                  </a:lnTo>
                  <a:lnTo>
                    <a:pt x="63" y="84"/>
                  </a:lnTo>
                  <a:lnTo>
                    <a:pt x="74" y="74"/>
                  </a:lnTo>
                  <a:lnTo>
                    <a:pt x="84" y="64"/>
                  </a:lnTo>
                  <a:lnTo>
                    <a:pt x="95" y="54"/>
                  </a:lnTo>
                  <a:lnTo>
                    <a:pt x="108" y="48"/>
                  </a:lnTo>
                  <a:lnTo>
                    <a:pt x="122" y="41"/>
                  </a:lnTo>
                  <a:lnTo>
                    <a:pt x="135" y="36"/>
                  </a:lnTo>
                  <a:lnTo>
                    <a:pt x="149" y="33"/>
                  </a:lnTo>
                  <a:lnTo>
                    <a:pt x="164" y="31"/>
                  </a:lnTo>
                  <a:lnTo>
                    <a:pt x="180" y="29"/>
                  </a:lnTo>
                  <a:lnTo>
                    <a:pt x="194" y="31"/>
                  </a:lnTo>
                  <a:lnTo>
                    <a:pt x="209" y="33"/>
                  </a:lnTo>
                  <a:lnTo>
                    <a:pt x="224" y="36"/>
                  </a:lnTo>
                  <a:lnTo>
                    <a:pt x="238" y="41"/>
                  </a:lnTo>
                  <a:lnTo>
                    <a:pt x="251" y="48"/>
                  </a:lnTo>
                  <a:lnTo>
                    <a:pt x="263" y="54"/>
                  </a:lnTo>
                  <a:lnTo>
                    <a:pt x="275" y="64"/>
                  </a:lnTo>
                  <a:lnTo>
                    <a:pt x="285" y="74"/>
                  </a:lnTo>
                  <a:lnTo>
                    <a:pt x="294" y="84"/>
                  </a:lnTo>
                  <a:lnTo>
                    <a:pt x="304" y="95"/>
                  </a:lnTo>
                  <a:lnTo>
                    <a:pt x="312" y="108"/>
                  </a:lnTo>
                  <a:lnTo>
                    <a:pt x="317" y="120"/>
                  </a:lnTo>
                  <a:lnTo>
                    <a:pt x="323" y="135"/>
                  </a:lnTo>
                  <a:lnTo>
                    <a:pt x="326" y="149"/>
                  </a:lnTo>
                  <a:lnTo>
                    <a:pt x="329" y="164"/>
                  </a:lnTo>
                  <a:lnTo>
                    <a:pt x="330" y="180"/>
                  </a:lnTo>
                  <a:lnTo>
                    <a:pt x="329" y="194"/>
                  </a:lnTo>
                  <a:lnTo>
                    <a:pt x="326" y="209"/>
                  </a:lnTo>
                  <a:lnTo>
                    <a:pt x="323" y="224"/>
                  </a:lnTo>
                  <a:lnTo>
                    <a:pt x="317" y="238"/>
                  </a:lnTo>
                  <a:lnTo>
                    <a:pt x="312" y="250"/>
                  </a:lnTo>
                  <a:lnTo>
                    <a:pt x="304" y="263"/>
                  </a:lnTo>
                  <a:lnTo>
                    <a:pt x="294" y="274"/>
                  </a:lnTo>
                  <a:lnTo>
                    <a:pt x="285" y="285"/>
                  </a:lnTo>
                  <a:lnTo>
                    <a:pt x="275" y="295"/>
                  </a:lnTo>
                  <a:lnTo>
                    <a:pt x="263" y="304"/>
                  </a:lnTo>
                  <a:lnTo>
                    <a:pt x="251" y="312"/>
                  </a:lnTo>
                  <a:lnTo>
                    <a:pt x="238" y="317"/>
                  </a:lnTo>
                  <a:lnTo>
                    <a:pt x="224" y="323"/>
                  </a:lnTo>
                  <a:lnTo>
                    <a:pt x="209" y="326"/>
                  </a:lnTo>
                  <a:lnTo>
                    <a:pt x="194" y="329"/>
                  </a:lnTo>
                  <a:lnTo>
                    <a:pt x="180" y="32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sp>
        <p:nvSpPr>
          <p:cNvPr id="6" name="文本框 5"/>
          <p:cNvSpPr txBox="1"/>
          <p:nvPr/>
        </p:nvSpPr>
        <p:spPr>
          <a:xfrm>
            <a:off x="1146175" y="1653540"/>
            <a:ext cx="5205095" cy="584775"/>
          </a:xfrm>
          <a:prstGeom prst="rect">
            <a:avLst/>
          </a:prstGeom>
          <a:noFill/>
        </p:spPr>
        <p:txBody>
          <a:bodyPr wrap="square" rtlCol="0">
            <a:spAutoFit/>
          </a:bodyPr>
          <a:lstStyle/>
          <a:p>
            <a:pPr indent="0" algn="l">
              <a:buFont typeface="Wingdings" panose="05000000000000000000" charset="0"/>
              <a:buNone/>
            </a:pPr>
            <a:r>
              <a:rPr lang="zh-CN" altLang="en-US" sz="1600" dirty="0" smtClean="0">
                <a:latin typeface="微软雅黑" panose="020B0503020204020204" charset="-122"/>
                <a:ea typeface="微软雅黑" panose="020B0503020204020204" charset="-122"/>
                <a:sym typeface="+mn-ea"/>
              </a:rPr>
              <a:t>华</a:t>
            </a:r>
            <a:r>
              <a:rPr lang="zh-CN" altLang="en-US" sz="1600" dirty="0" smtClean="0">
                <a:latin typeface="微软雅黑" panose="020B0503020204020204" charset="-122"/>
                <a:ea typeface="微软雅黑" panose="020B0503020204020204" charset="-122"/>
                <a:sym typeface="+mn-ea"/>
              </a:rPr>
              <a:t>南农业大学国际交流处交流科：</a:t>
            </a:r>
            <a:endParaRPr lang="en-US" altLang="zh-CN" sz="1600" dirty="0" smtClean="0">
              <a:latin typeface="微软雅黑" panose="020B0503020204020204" charset="-122"/>
              <a:ea typeface="微软雅黑" panose="020B0503020204020204" charset="-122"/>
              <a:sym typeface="+mn-ea"/>
            </a:endParaRPr>
          </a:p>
          <a:p>
            <a:pPr indent="0" algn="l">
              <a:buFont typeface="Wingdings" panose="05000000000000000000" charset="0"/>
              <a:buNone/>
            </a:pPr>
            <a:r>
              <a:rPr lang="zh-CN" altLang="en-US" sz="1600" dirty="0" smtClean="0">
                <a:latin typeface="微软雅黑" panose="020B0503020204020204" charset="-122"/>
                <a:ea typeface="微软雅黑" panose="020B0503020204020204" charset="-122"/>
                <a:sym typeface="+mn-ea"/>
              </a:rPr>
              <a:t>85280038</a:t>
            </a:r>
            <a:r>
              <a:rPr lang="zh-CN" altLang="en-US" sz="1600" dirty="0">
                <a:latin typeface="微软雅黑" panose="020B0503020204020204" charset="-122"/>
                <a:ea typeface="微软雅黑" panose="020B0503020204020204" charset="-122"/>
                <a:sym typeface="+mn-ea"/>
              </a:rPr>
              <a:t>（</a:t>
            </a:r>
            <a:r>
              <a:rPr lang="zh-CN" altLang="en-US" sz="1600" dirty="0" smtClean="0">
                <a:latin typeface="微软雅黑" panose="020B0503020204020204" charset="-122"/>
                <a:ea typeface="微软雅黑" panose="020B0503020204020204" charset="-122"/>
                <a:sym typeface="+mn-ea"/>
              </a:rPr>
              <a:t>张弛老</a:t>
            </a:r>
            <a:r>
              <a:rPr lang="zh-CN" altLang="en-US" sz="1600" dirty="0">
                <a:latin typeface="微软雅黑" panose="020B0503020204020204" charset="-122"/>
                <a:ea typeface="微软雅黑" panose="020B0503020204020204" charset="-122"/>
                <a:sym typeface="+mn-ea"/>
              </a:rPr>
              <a:t>师）</a:t>
            </a:r>
            <a:endParaRPr lang="zh-CN" altLang="en-US" sz="1600" dirty="0">
              <a:latin typeface="微软雅黑" panose="020B0503020204020204" charset="-122"/>
              <a:ea typeface="微软雅黑" panose="020B0503020204020204" charset="-122"/>
            </a:endParaRPr>
          </a:p>
        </p:txBody>
      </p:sp>
      <p:sp>
        <p:nvSpPr>
          <p:cNvPr id="10" name="文本框 9"/>
          <p:cNvSpPr txBox="1"/>
          <p:nvPr/>
        </p:nvSpPr>
        <p:spPr>
          <a:xfrm>
            <a:off x="1146175" y="2389505"/>
            <a:ext cx="3468370" cy="829945"/>
          </a:xfrm>
          <a:prstGeom prst="rect">
            <a:avLst/>
          </a:prstGeom>
          <a:noFill/>
        </p:spPr>
        <p:txBody>
          <a:bodyPr wrap="square" rtlCol="0">
            <a:spAutoFit/>
          </a:bodyPr>
          <a:lstStyle/>
          <a:p>
            <a:pPr indent="0" algn="l">
              <a:buFont typeface="Wingdings" panose="05000000000000000000" charset="0"/>
              <a:buNone/>
            </a:pPr>
            <a:r>
              <a:rPr lang="en-US" altLang="zh-CN" sz="1600">
                <a:latin typeface="微软雅黑" panose="020B0503020204020204" charset="-122"/>
                <a:ea typeface="微软雅黑" panose="020B0503020204020204" charset="-122"/>
                <a:sym typeface="+mn-ea"/>
              </a:rPr>
              <a:t>DCN</a:t>
            </a:r>
            <a:r>
              <a:rPr lang="zh-CN" altLang="en-US" sz="1600">
                <a:latin typeface="微软雅黑" panose="020B0503020204020204" charset="-122"/>
                <a:ea typeface="微软雅黑" panose="020B0503020204020204" charset="-122"/>
                <a:sym typeface="+mn-ea"/>
              </a:rPr>
              <a:t>澳洲访学项目部</a:t>
            </a:r>
            <a:endParaRPr lang="zh-CN" altLang="en-US" sz="1600">
              <a:latin typeface="微软雅黑" panose="020B0503020204020204" charset="-122"/>
              <a:ea typeface="微软雅黑" panose="020B0503020204020204" charset="-122"/>
            </a:endParaRPr>
          </a:p>
          <a:p>
            <a:pPr indent="0" algn="l">
              <a:buFont typeface="Wingdings" panose="05000000000000000000" charset="0"/>
              <a:buNone/>
            </a:pPr>
            <a:r>
              <a:rPr lang="en-US" altLang="zh-CN" sz="1600">
                <a:latin typeface="微软雅黑" panose="020B0503020204020204" charset="-122"/>
                <a:ea typeface="微软雅黑" panose="020B0503020204020204" charset="-122"/>
              </a:rPr>
              <a:t>020-82002936</a:t>
            </a:r>
          </a:p>
          <a:p>
            <a:pPr indent="0" algn="l">
              <a:buFont typeface="Wingdings" panose="05000000000000000000" charset="0"/>
              <a:buNone/>
            </a:pPr>
            <a:r>
              <a:rPr lang="en-US" altLang="zh-CN" sz="1600">
                <a:latin typeface="微软雅黑" panose="020B0503020204020204" charset="-122"/>
                <a:ea typeface="微软雅黑" panose="020B0503020204020204" charset="-122"/>
              </a:rPr>
              <a:t>13929596675</a:t>
            </a:r>
            <a:r>
              <a:rPr lang="zh-CN" altLang="en-US" sz="1600">
                <a:latin typeface="微软雅黑" panose="020B0503020204020204" charset="-122"/>
                <a:ea typeface="微软雅黑" panose="020B0503020204020204" charset="-122"/>
              </a:rPr>
              <a:t>（</a:t>
            </a:r>
            <a:r>
              <a:rPr lang="en-US" altLang="zh-CN" sz="1600">
                <a:latin typeface="微软雅黑" panose="020B0503020204020204" charset="-122"/>
                <a:ea typeface="微软雅黑" panose="020B0503020204020204" charset="-122"/>
              </a:rPr>
              <a:t>Tina</a:t>
            </a:r>
            <a:r>
              <a:rPr lang="zh-CN" altLang="en-US" sz="1600">
                <a:latin typeface="微软雅黑" panose="020B0503020204020204" charset="-122"/>
                <a:ea typeface="微软雅黑" panose="020B0503020204020204" charset="-122"/>
              </a:rPr>
              <a:t>老师）</a:t>
            </a:r>
          </a:p>
        </p:txBody>
      </p:sp>
      <p:sp>
        <p:nvSpPr>
          <p:cNvPr id="12" name="文本框 11"/>
          <p:cNvSpPr txBox="1"/>
          <p:nvPr/>
        </p:nvSpPr>
        <p:spPr>
          <a:xfrm>
            <a:off x="6553835" y="2623185"/>
            <a:ext cx="3140710" cy="337185"/>
          </a:xfrm>
          <a:prstGeom prst="rect">
            <a:avLst/>
          </a:prstGeom>
          <a:noFill/>
        </p:spPr>
        <p:txBody>
          <a:bodyPr wrap="square" rtlCol="0">
            <a:spAutoFit/>
          </a:bodyPr>
          <a:lstStyle/>
          <a:p>
            <a:pPr indent="0" algn="l">
              <a:buFont typeface="Wingdings" panose="05000000000000000000" charset="0"/>
              <a:buNone/>
            </a:pPr>
            <a:r>
              <a:rPr lang="en-US" altLang="zh-CN" sz="1600">
                <a:latin typeface="微软雅黑" panose="020B0503020204020204" charset="-122"/>
                <a:ea typeface="微软雅黑" panose="020B0503020204020204" charset="-122"/>
                <a:hlinkClick r:id="rId3"/>
              </a:rPr>
              <a:t>www.dcn-edu.com</a:t>
            </a:r>
            <a:endParaRPr lang="en-US" altLang="zh-CN" sz="1600">
              <a:latin typeface="微软雅黑" panose="020B0503020204020204" charset="-122"/>
              <a:ea typeface="微软雅黑" panose="020B0503020204020204" charset="-122"/>
            </a:endParaRPr>
          </a:p>
        </p:txBody>
      </p:sp>
      <p:sp>
        <p:nvSpPr>
          <p:cNvPr id="3" name="文本框 2"/>
          <p:cNvSpPr txBox="1"/>
          <p:nvPr/>
        </p:nvSpPr>
        <p:spPr>
          <a:xfrm>
            <a:off x="6573520" y="1672590"/>
            <a:ext cx="2165350" cy="337185"/>
          </a:xfrm>
          <a:prstGeom prst="rect">
            <a:avLst/>
          </a:prstGeom>
          <a:noFill/>
        </p:spPr>
        <p:txBody>
          <a:bodyPr wrap="square" rtlCol="0">
            <a:spAutoFit/>
          </a:bodyPr>
          <a:lstStyle/>
          <a:p>
            <a:pPr indent="0" algn="l">
              <a:buFont typeface="Wingdings" panose="05000000000000000000" charset="0"/>
              <a:buNone/>
            </a:pPr>
            <a:r>
              <a:rPr lang="en-US" altLang="zh-CN" sz="1600">
                <a:latin typeface="微软雅黑" panose="020B0503020204020204" charset="-122"/>
                <a:ea typeface="微软雅黑" panose="020B0503020204020204" charset="-122"/>
              </a:rPr>
              <a:t>13929596675</a:t>
            </a:r>
          </a:p>
        </p:txBody>
      </p:sp>
      <p:sp>
        <p:nvSpPr>
          <p:cNvPr id="27" name="Freeform 345"/>
          <p:cNvSpPr/>
          <p:nvPr/>
        </p:nvSpPr>
        <p:spPr bwMode="auto">
          <a:xfrm>
            <a:off x="507365" y="2651760"/>
            <a:ext cx="243205" cy="280035"/>
          </a:xfrm>
          <a:custGeom>
            <a:avLst/>
            <a:gdLst>
              <a:gd name="T0" fmla="*/ 151311 w 1008"/>
              <a:gd name="T1" fmla="*/ 757231 h 956"/>
              <a:gd name="T2" fmla="*/ 188545 w 1008"/>
              <a:gd name="T3" fmla="*/ 746118 h 956"/>
              <a:gd name="T4" fmla="*/ 245584 w 1008"/>
              <a:gd name="T5" fmla="*/ 711987 h 956"/>
              <a:gd name="T6" fmla="*/ 674960 w 1008"/>
              <a:gd name="T7" fmla="*/ 273047 h 956"/>
              <a:gd name="T8" fmla="*/ 690804 w 1008"/>
              <a:gd name="T9" fmla="*/ 234154 h 956"/>
              <a:gd name="T10" fmla="*/ 690804 w 1008"/>
              <a:gd name="T11" fmla="*/ 191292 h 956"/>
              <a:gd name="T12" fmla="*/ 675752 w 1008"/>
              <a:gd name="T13" fmla="*/ 152399 h 956"/>
              <a:gd name="T14" fmla="*/ 644856 w 1008"/>
              <a:gd name="T15" fmla="*/ 122236 h 956"/>
              <a:gd name="T16" fmla="*/ 606038 w 1008"/>
              <a:gd name="T17" fmla="*/ 106362 h 956"/>
              <a:gd name="T18" fmla="*/ 564843 w 1008"/>
              <a:gd name="T19" fmla="*/ 106362 h 956"/>
              <a:gd name="T20" fmla="*/ 525233 w 1008"/>
              <a:gd name="T21" fmla="*/ 123030 h 956"/>
              <a:gd name="T22" fmla="*/ 199636 w 1008"/>
              <a:gd name="T23" fmla="*/ 461958 h 956"/>
              <a:gd name="T24" fmla="*/ 198052 w 1008"/>
              <a:gd name="T25" fmla="*/ 470689 h 956"/>
              <a:gd name="T26" fmla="*/ 203597 w 1008"/>
              <a:gd name="T27" fmla="*/ 478627 h 956"/>
              <a:gd name="T28" fmla="*/ 213104 w 1008"/>
              <a:gd name="T29" fmla="*/ 480214 h 956"/>
              <a:gd name="T30" fmla="*/ 526817 w 1008"/>
              <a:gd name="T31" fmla="*/ 155574 h 956"/>
              <a:gd name="T32" fmla="*/ 553752 w 1008"/>
              <a:gd name="T33" fmla="*/ 136524 h 956"/>
              <a:gd name="T34" fmla="*/ 585440 w 1008"/>
              <a:gd name="T35" fmla="*/ 130174 h 956"/>
              <a:gd name="T36" fmla="*/ 617129 w 1008"/>
              <a:gd name="T37" fmla="*/ 136524 h 956"/>
              <a:gd name="T38" fmla="*/ 644064 w 1008"/>
              <a:gd name="T39" fmla="*/ 154780 h 956"/>
              <a:gd name="T40" fmla="*/ 662285 w 1008"/>
              <a:gd name="T41" fmla="*/ 180973 h 956"/>
              <a:gd name="T42" fmla="*/ 667830 w 1008"/>
              <a:gd name="T43" fmla="*/ 211929 h 956"/>
              <a:gd name="T44" fmla="*/ 661492 w 1008"/>
              <a:gd name="T45" fmla="*/ 244473 h 956"/>
              <a:gd name="T46" fmla="*/ 643272 w 1008"/>
              <a:gd name="T47" fmla="*/ 272254 h 956"/>
              <a:gd name="T48" fmla="*/ 214688 w 1008"/>
              <a:gd name="T49" fmla="*/ 704050 h 956"/>
              <a:gd name="T50" fmla="*/ 167156 w 1008"/>
              <a:gd name="T51" fmla="*/ 726275 h 956"/>
              <a:gd name="T52" fmla="*/ 118039 w 1008"/>
              <a:gd name="T53" fmla="*/ 734212 h 956"/>
              <a:gd name="T54" fmla="*/ 76052 w 1008"/>
              <a:gd name="T55" fmla="*/ 721512 h 956"/>
              <a:gd name="T56" fmla="*/ 52286 w 1008"/>
              <a:gd name="T57" fmla="*/ 699287 h 956"/>
              <a:gd name="T58" fmla="*/ 29312 w 1008"/>
              <a:gd name="T59" fmla="*/ 656425 h 956"/>
              <a:gd name="T60" fmla="*/ 26935 w 1008"/>
              <a:gd name="T61" fmla="*/ 608801 h 956"/>
              <a:gd name="T62" fmla="*/ 42779 w 1008"/>
              <a:gd name="T63" fmla="*/ 561970 h 956"/>
              <a:gd name="T64" fmla="*/ 526817 w 1008"/>
              <a:gd name="T65" fmla="*/ 64293 h 956"/>
              <a:gd name="T66" fmla="*/ 571973 w 1008"/>
              <a:gd name="T67" fmla="*/ 34925 h 956"/>
              <a:gd name="T68" fmla="*/ 630596 w 1008"/>
              <a:gd name="T69" fmla="*/ 25400 h 956"/>
              <a:gd name="T70" fmla="*/ 662285 w 1008"/>
              <a:gd name="T71" fmla="*/ 27781 h 956"/>
              <a:gd name="T72" fmla="*/ 714570 w 1008"/>
              <a:gd name="T73" fmla="*/ 46831 h 956"/>
              <a:gd name="T74" fmla="*/ 751804 w 1008"/>
              <a:gd name="T75" fmla="*/ 83343 h 956"/>
              <a:gd name="T76" fmla="*/ 770817 w 1008"/>
              <a:gd name="T77" fmla="*/ 136524 h 956"/>
              <a:gd name="T78" fmla="*/ 770817 w 1008"/>
              <a:gd name="T79" fmla="*/ 197642 h 956"/>
              <a:gd name="T80" fmla="*/ 751012 w 1008"/>
              <a:gd name="T81" fmla="*/ 250823 h 956"/>
              <a:gd name="T82" fmla="*/ 378675 w 1008"/>
              <a:gd name="T83" fmla="*/ 642138 h 956"/>
              <a:gd name="T84" fmla="*/ 376298 w 1008"/>
              <a:gd name="T85" fmla="*/ 652456 h 956"/>
              <a:gd name="T86" fmla="*/ 382636 w 1008"/>
              <a:gd name="T87" fmla="*/ 660394 h 956"/>
              <a:gd name="T88" fmla="*/ 392142 w 1008"/>
              <a:gd name="T89" fmla="*/ 661981 h 956"/>
              <a:gd name="T90" fmla="*/ 752596 w 1008"/>
              <a:gd name="T91" fmla="*/ 289716 h 956"/>
              <a:gd name="T92" fmla="*/ 785869 w 1008"/>
              <a:gd name="T93" fmla="*/ 235742 h 956"/>
              <a:gd name="T94" fmla="*/ 798544 w 1008"/>
              <a:gd name="T95" fmla="*/ 167480 h 956"/>
              <a:gd name="T96" fmla="*/ 786661 w 1008"/>
              <a:gd name="T97" fmla="*/ 98424 h 956"/>
              <a:gd name="T98" fmla="*/ 753388 w 1008"/>
              <a:gd name="T99" fmla="*/ 45243 h 956"/>
              <a:gd name="T100" fmla="*/ 700310 w 1008"/>
              <a:gd name="T101" fmla="*/ 11906 h 956"/>
              <a:gd name="T102" fmla="*/ 631388 w 1008"/>
              <a:gd name="T103" fmla="*/ 0 h 956"/>
              <a:gd name="T104" fmla="*/ 595739 w 1008"/>
              <a:gd name="T105" fmla="*/ 2381 h 956"/>
              <a:gd name="T106" fmla="*/ 533155 w 1008"/>
              <a:gd name="T107" fmla="*/ 26194 h 956"/>
              <a:gd name="T108" fmla="*/ 38818 w 1008"/>
              <a:gd name="T109" fmla="*/ 524664 h 956"/>
              <a:gd name="T110" fmla="*/ 7922 w 1008"/>
              <a:gd name="T111" fmla="*/ 577845 h 956"/>
              <a:gd name="T112" fmla="*/ 792 w 1008"/>
              <a:gd name="T113" fmla="*/ 634994 h 956"/>
              <a:gd name="T114" fmla="*/ 15844 w 1008"/>
              <a:gd name="T115" fmla="*/ 689762 h 956"/>
              <a:gd name="T116" fmla="*/ 52286 w 1008"/>
              <a:gd name="T117" fmla="*/ 734212 h 956"/>
              <a:gd name="T118" fmla="*/ 91896 w 1008"/>
              <a:gd name="T119" fmla="*/ 754849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08" h="956">
                <a:moveTo>
                  <a:pt x="157" y="956"/>
                </a:moveTo>
                <a:lnTo>
                  <a:pt x="168" y="956"/>
                </a:lnTo>
                <a:lnTo>
                  <a:pt x="179" y="955"/>
                </a:lnTo>
                <a:lnTo>
                  <a:pt x="191" y="954"/>
                </a:lnTo>
                <a:lnTo>
                  <a:pt x="203" y="951"/>
                </a:lnTo>
                <a:lnTo>
                  <a:pt x="215" y="948"/>
                </a:lnTo>
                <a:lnTo>
                  <a:pt x="226" y="945"/>
                </a:lnTo>
                <a:lnTo>
                  <a:pt x="238" y="940"/>
                </a:lnTo>
                <a:lnTo>
                  <a:pt x="248" y="936"/>
                </a:lnTo>
                <a:lnTo>
                  <a:pt x="269" y="924"/>
                </a:lnTo>
                <a:lnTo>
                  <a:pt x="291" y="912"/>
                </a:lnTo>
                <a:lnTo>
                  <a:pt x="310" y="897"/>
                </a:lnTo>
                <a:lnTo>
                  <a:pt x="329" y="880"/>
                </a:lnTo>
                <a:lnTo>
                  <a:pt x="835" y="365"/>
                </a:lnTo>
                <a:lnTo>
                  <a:pt x="844" y="355"/>
                </a:lnTo>
                <a:lnTo>
                  <a:pt x="852" y="344"/>
                </a:lnTo>
                <a:lnTo>
                  <a:pt x="859" y="332"/>
                </a:lnTo>
                <a:lnTo>
                  <a:pt x="864" y="321"/>
                </a:lnTo>
                <a:lnTo>
                  <a:pt x="869" y="308"/>
                </a:lnTo>
                <a:lnTo>
                  <a:pt x="872" y="295"/>
                </a:lnTo>
                <a:lnTo>
                  <a:pt x="875" y="281"/>
                </a:lnTo>
                <a:lnTo>
                  <a:pt x="875" y="269"/>
                </a:lnTo>
                <a:lnTo>
                  <a:pt x="875" y="255"/>
                </a:lnTo>
                <a:lnTo>
                  <a:pt x="872" y="241"/>
                </a:lnTo>
                <a:lnTo>
                  <a:pt x="870" y="228"/>
                </a:lnTo>
                <a:lnTo>
                  <a:pt x="866" y="215"/>
                </a:lnTo>
                <a:lnTo>
                  <a:pt x="860" y="204"/>
                </a:lnTo>
                <a:lnTo>
                  <a:pt x="853" y="192"/>
                </a:lnTo>
                <a:lnTo>
                  <a:pt x="845" y="181"/>
                </a:lnTo>
                <a:lnTo>
                  <a:pt x="836" y="172"/>
                </a:lnTo>
                <a:lnTo>
                  <a:pt x="826" y="162"/>
                </a:lnTo>
                <a:lnTo>
                  <a:pt x="814" y="154"/>
                </a:lnTo>
                <a:lnTo>
                  <a:pt x="803" y="147"/>
                </a:lnTo>
                <a:lnTo>
                  <a:pt x="791" y="141"/>
                </a:lnTo>
                <a:lnTo>
                  <a:pt x="778" y="138"/>
                </a:lnTo>
                <a:lnTo>
                  <a:pt x="765" y="134"/>
                </a:lnTo>
                <a:lnTo>
                  <a:pt x="752" y="132"/>
                </a:lnTo>
                <a:lnTo>
                  <a:pt x="739" y="132"/>
                </a:lnTo>
                <a:lnTo>
                  <a:pt x="726" y="133"/>
                </a:lnTo>
                <a:lnTo>
                  <a:pt x="713" y="134"/>
                </a:lnTo>
                <a:lnTo>
                  <a:pt x="701" y="138"/>
                </a:lnTo>
                <a:lnTo>
                  <a:pt x="688" y="142"/>
                </a:lnTo>
                <a:lnTo>
                  <a:pt x="676" y="148"/>
                </a:lnTo>
                <a:lnTo>
                  <a:pt x="663" y="155"/>
                </a:lnTo>
                <a:lnTo>
                  <a:pt x="653" y="164"/>
                </a:lnTo>
                <a:lnTo>
                  <a:pt x="641" y="173"/>
                </a:lnTo>
                <a:lnTo>
                  <a:pt x="253" y="579"/>
                </a:lnTo>
                <a:lnTo>
                  <a:pt x="252" y="582"/>
                </a:lnTo>
                <a:lnTo>
                  <a:pt x="250" y="584"/>
                </a:lnTo>
                <a:lnTo>
                  <a:pt x="250" y="587"/>
                </a:lnTo>
                <a:lnTo>
                  <a:pt x="249" y="591"/>
                </a:lnTo>
                <a:lnTo>
                  <a:pt x="250" y="593"/>
                </a:lnTo>
                <a:lnTo>
                  <a:pt x="251" y="596"/>
                </a:lnTo>
                <a:lnTo>
                  <a:pt x="252" y="599"/>
                </a:lnTo>
                <a:lnTo>
                  <a:pt x="255" y="601"/>
                </a:lnTo>
                <a:lnTo>
                  <a:pt x="257" y="603"/>
                </a:lnTo>
                <a:lnTo>
                  <a:pt x="260" y="604"/>
                </a:lnTo>
                <a:lnTo>
                  <a:pt x="263" y="605"/>
                </a:lnTo>
                <a:lnTo>
                  <a:pt x="266" y="605"/>
                </a:lnTo>
                <a:lnTo>
                  <a:pt x="269" y="605"/>
                </a:lnTo>
                <a:lnTo>
                  <a:pt x="272" y="604"/>
                </a:lnTo>
                <a:lnTo>
                  <a:pt x="275" y="603"/>
                </a:lnTo>
                <a:lnTo>
                  <a:pt x="277" y="601"/>
                </a:lnTo>
                <a:lnTo>
                  <a:pt x="665" y="196"/>
                </a:lnTo>
                <a:lnTo>
                  <a:pt x="673" y="188"/>
                </a:lnTo>
                <a:lnTo>
                  <a:pt x="681" y="182"/>
                </a:lnTo>
                <a:lnTo>
                  <a:pt x="690" y="176"/>
                </a:lnTo>
                <a:lnTo>
                  <a:pt x="699" y="172"/>
                </a:lnTo>
                <a:lnTo>
                  <a:pt x="710" y="168"/>
                </a:lnTo>
                <a:lnTo>
                  <a:pt x="719" y="166"/>
                </a:lnTo>
                <a:lnTo>
                  <a:pt x="729" y="165"/>
                </a:lnTo>
                <a:lnTo>
                  <a:pt x="739" y="164"/>
                </a:lnTo>
                <a:lnTo>
                  <a:pt x="750" y="164"/>
                </a:lnTo>
                <a:lnTo>
                  <a:pt x="760" y="166"/>
                </a:lnTo>
                <a:lnTo>
                  <a:pt x="769" y="168"/>
                </a:lnTo>
                <a:lnTo>
                  <a:pt x="779" y="172"/>
                </a:lnTo>
                <a:lnTo>
                  <a:pt x="788" y="175"/>
                </a:lnTo>
                <a:lnTo>
                  <a:pt x="797" y="181"/>
                </a:lnTo>
                <a:lnTo>
                  <a:pt x="805" y="187"/>
                </a:lnTo>
                <a:lnTo>
                  <a:pt x="813" y="195"/>
                </a:lnTo>
                <a:lnTo>
                  <a:pt x="820" y="201"/>
                </a:lnTo>
                <a:lnTo>
                  <a:pt x="826" y="209"/>
                </a:lnTo>
                <a:lnTo>
                  <a:pt x="831" y="219"/>
                </a:lnTo>
                <a:lnTo>
                  <a:pt x="836" y="228"/>
                </a:lnTo>
                <a:lnTo>
                  <a:pt x="839" y="238"/>
                </a:lnTo>
                <a:lnTo>
                  <a:pt x="842" y="247"/>
                </a:lnTo>
                <a:lnTo>
                  <a:pt x="843" y="257"/>
                </a:lnTo>
                <a:lnTo>
                  <a:pt x="843" y="267"/>
                </a:lnTo>
                <a:lnTo>
                  <a:pt x="843" y="278"/>
                </a:lnTo>
                <a:lnTo>
                  <a:pt x="841" y="288"/>
                </a:lnTo>
                <a:lnTo>
                  <a:pt x="838" y="298"/>
                </a:lnTo>
                <a:lnTo>
                  <a:pt x="835" y="308"/>
                </a:lnTo>
                <a:lnTo>
                  <a:pt x="830" y="318"/>
                </a:lnTo>
                <a:lnTo>
                  <a:pt x="825" y="327"/>
                </a:lnTo>
                <a:lnTo>
                  <a:pt x="819" y="335"/>
                </a:lnTo>
                <a:lnTo>
                  <a:pt x="812" y="343"/>
                </a:lnTo>
                <a:lnTo>
                  <a:pt x="306" y="857"/>
                </a:lnTo>
                <a:lnTo>
                  <a:pt x="294" y="867"/>
                </a:lnTo>
                <a:lnTo>
                  <a:pt x="283" y="877"/>
                </a:lnTo>
                <a:lnTo>
                  <a:pt x="271" y="887"/>
                </a:lnTo>
                <a:lnTo>
                  <a:pt x="257" y="895"/>
                </a:lnTo>
                <a:lnTo>
                  <a:pt x="242" y="903"/>
                </a:lnTo>
                <a:lnTo>
                  <a:pt x="227" y="909"/>
                </a:lnTo>
                <a:lnTo>
                  <a:pt x="211" y="915"/>
                </a:lnTo>
                <a:lnTo>
                  <a:pt x="195" y="920"/>
                </a:lnTo>
                <a:lnTo>
                  <a:pt x="179" y="923"/>
                </a:lnTo>
                <a:lnTo>
                  <a:pt x="165" y="925"/>
                </a:lnTo>
                <a:lnTo>
                  <a:pt x="149" y="925"/>
                </a:lnTo>
                <a:lnTo>
                  <a:pt x="133" y="923"/>
                </a:lnTo>
                <a:lnTo>
                  <a:pt x="118" y="918"/>
                </a:lnTo>
                <a:lnTo>
                  <a:pt x="103" y="913"/>
                </a:lnTo>
                <a:lnTo>
                  <a:pt x="96" y="909"/>
                </a:lnTo>
                <a:lnTo>
                  <a:pt x="90" y="905"/>
                </a:lnTo>
                <a:lnTo>
                  <a:pt x="83" y="899"/>
                </a:lnTo>
                <a:lnTo>
                  <a:pt x="77" y="893"/>
                </a:lnTo>
                <a:lnTo>
                  <a:pt x="66" y="881"/>
                </a:lnTo>
                <a:lnTo>
                  <a:pt x="57" y="868"/>
                </a:lnTo>
                <a:lnTo>
                  <a:pt x="49" y="856"/>
                </a:lnTo>
                <a:lnTo>
                  <a:pt x="42" y="842"/>
                </a:lnTo>
                <a:lnTo>
                  <a:pt x="37" y="827"/>
                </a:lnTo>
                <a:lnTo>
                  <a:pt x="34" y="813"/>
                </a:lnTo>
                <a:lnTo>
                  <a:pt x="33" y="798"/>
                </a:lnTo>
                <a:lnTo>
                  <a:pt x="32" y="783"/>
                </a:lnTo>
                <a:lnTo>
                  <a:pt x="34" y="767"/>
                </a:lnTo>
                <a:lnTo>
                  <a:pt x="36" y="752"/>
                </a:lnTo>
                <a:lnTo>
                  <a:pt x="41" y="737"/>
                </a:lnTo>
                <a:lnTo>
                  <a:pt x="48" y="723"/>
                </a:lnTo>
                <a:lnTo>
                  <a:pt x="54" y="708"/>
                </a:lnTo>
                <a:lnTo>
                  <a:pt x="63" y="694"/>
                </a:lnTo>
                <a:lnTo>
                  <a:pt x="75" y="681"/>
                </a:lnTo>
                <a:lnTo>
                  <a:pt x="86" y="668"/>
                </a:lnTo>
                <a:lnTo>
                  <a:pt x="665" y="81"/>
                </a:lnTo>
                <a:lnTo>
                  <a:pt x="677" y="69"/>
                </a:lnTo>
                <a:lnTo>
                  <a:pt x="692" y="60"/>
                </a:lnTo>
                <a:lnTo>
                  <a:pt x="706" y="51"/>
                </a:lnTo>
                <a:lnTo>
                  <a:pt x="722" y="44"/>
                </a:lnTo>
                <a:lnTo>
                  <a:pt x="739" y="39"/>
                </a:lnTo>
                <a:lnTo>
                  <a:pt x="759" y="35"/>
                </a:lnTo>
                <a:lnTo>
                  <a:pt x="777" y="33"/>
                </a:lnTo>
                <a:lnTo>
                  <a:pt x="796" y="32"/>
                </a:lnTo>
                <a:lnTo>
                  <a:pt x="797" y="32"/>
                </a:lnTo>
                <a:lnTo>
                  <a:pt x="817" y="33"/>
                </a:lnTo>
                <a:lnTo>
                  <a:pt x="836" y="35"/>
                </a:lnTo>
                <a:lnTo>
                  <a:pt x="854" y="39"/>
                </a:lnTo>
                <a:lnTo>
                  <a:pt x="871" y="44"/>
                </a:lnTo>
                <a:lnTo>
                  <a:pt x="887" y="51"/>
                </a:lnTo>
                <a:lnTo>
                  <a:pt x="902" y="59"/>
                </a:lnTo>
                <a:lnTo>
                  <a:pt x="916" y="68"/>
                </a:lnTo>
                <a:lnTo>
                  <a:pt x="928" y="80"/>
                </a:lnTo>
                <a:lnTo>
                  <a:pt x="938" y="91"/>
                </a:lnTo>
                <a:lnTo>
                  <a:pt x="949" y="105"/>
                </a:lnTo>
                <a:lnTo>
                  <a:pt x="957" y="121"/>
                </a:lnTo>
                <a:lnTo>
                  <a:pt x="963" y="137"/>
                </a:lnTo>
                <a:lnTo>
                  <a:pt x="969" y="154"/>
                </a:lnTo>
                <a:lnTo>
                  <a:pt x="973" y="172"/>
                </a:lnTo>
                <a:lnTo>
                  <a:pt x="975" y="191"/>
                </a:lnTo>
                <a:lnTo>
                  <a:pt x="976" y="211"/>
                </a:lnTo>
                <a:lnTo>
                  <a:pt x="975" y="230"/>
                </a:lnTo>
                <a:lnTo>
                  <a:pt x="973" y="249"/>
                </a:lnTo>
                <a:lnTo>
                  <a:pt x="968" y="267"/>
                </a:lnTo>
                <a:lnTo>
                  <a:pt x="962" y="285"/>
                </a:lnTo>
                <a:lnTo>
                  <a:pt x="955" y="302"/>
                </a:lnTo>
                <a:lnTo>
                  <a:pt x="948" y="316"/>
                </a:lnTo>
                <a:lnTo>
                  <a:pt x="937" y="330"/>
                </a:lnTo>
                <a:lnTo>
                  <a:pt x="927" y="343"/>
                </a:lnTo>
                <a:lnTo>
                  <a:pt x="480" y="807"/>
                </a:lnTo>
                <a:lnTo>
                  <a:pt x="478" y="809"/>
                </a:lnTo>
                <a:lnTo>
                  <a:pt x="476" y="813"/>
                </a:lnTo>
                <a:lnTo>
                  <a:pt x="475" y="815"/>
                </a:lnTo>
                <a:lnTo>
                  <a:pt x="475" y="818"/>
                </a:lnTo>
                <a:lnTo>
                  <a:pt x="475" y="822"/>
                </a:lnTo>
                <a:lnTo>
                  <a:pt x="476" y="824"/>
                </a:lnTo>
                <a:lnTo>
                  <a:pt x="478" y="827"/>
                </a:lnTo>
                <a:lnTo>
                  <a:pt x="480" y="830"/>
                </a:lnTo>
                <a:lnTo>
                  <a:pt x="483" y="832"/>
                </a:lnTo>
                <a:lnTo>
                  <a:pt x="486" y="833"/>
                </a:lnTo>
                <a:lnTo>
                  <a:pt x="489" y="834"/>
                </a:lnTo>
                <a:lnTo>
                  <a:pt x="491" y="834"/>
                </a:lnTo>
                <a:lnTo>
                  <a:pt x="495" y="834"/>
                </a:lnTo>
                <a:lnTo>
                  <a:pt x="498" y="833"/>
                </a:lnTo>
                <a:lnTo>
                  <a:pt x="500" y="831"/>
                </a:lnTo>
                <a:lnTo>
                  <a:pt x="503" y="830"/>
                </a:lnTo>
                <a:lnTo>
                  <a:pt x="950" y="365"/>
                </a:lnTo>
                <a:lnTo>
                  <a:pt x="962" y="351"/>
                </a:lnTo>
                <a:lnTo>
                  <a:pt x="974" y="333"/>
                </a:lnTo>
                <a:lnTo>
                  <a:pt x="984" y="316"/>
                </a:lnTo>
                <a:lnTo>
                  <a:pt x="992" y="297"/>
                </a:lnTo>
                <a:lnTo>
                  <a:pt x="999" y="277"/>
                </a:lnTo>
                <a:lnTo>
                  <a:pt x="1003" y="255"/>
                </a:lnTo>
                <a:lnTo>
                  <a:pt x="1007" y="233"/>
                </a:lnTo>
                <a:lnTo>
                  <a:pt x="1008" y="211"/>
                </a:lnTo>
                <a:lnTo>
                  <a:pt x="1007" y="188"/>
                </a:lnTo>
                <a:lnTo>
                  <a:pt x="1004" y="166"/>
                </a:lnTo>
                <a:lnTo>
                  <a:pt x="999" y="145"/>
                </a:lnTo>
                <a:lnTo>
                  <a:pt x="993" y="124"/>
                </a:lnTo>
                <a:lnTo>
                  <a:pt x="985" y="105"/>
                </a:lnTo>
                <a:lnTo>
                  <a:pt x="975" y="88"/>
                </a:lnTo>
                <a:lnTo>
                  <a:pt x="963" y="71"/>
                </a:lnTo>
                <a:lnTo>
                  <a:pt x="951" y="57"/>
                </a:lnTo>
                <a:lnTo>
                  <a:pt x="936" y="43"/>
                </a:lnTo>
                <a:lnTo>
                  <a:pt x="920" y="32"/>
                </a:lnTo>
                <a:lnTo>
                  <a:pt x="902" y="23"/>
                </a:lnTo>
                <a:lnTo>
                  <a:pt x="884" y="15"/>
                </a:lnTo>
                <a:lnTo>
                  <a:pt x="863" y="8"/>
                </a:lnTo>
                <a:lnTo>
                  <a:pt x="842" y="3"/>
                </a:lnTo>
                <a:lnTo>
                  <a:pt x="820" y="0"/>
                </a:lnTo>
                <a:lnTo>
                  <a:pt x="797" y="0"/>
                </a:lnTo>
                <a:lnTo>
                  <a:pt x="796" y="0"/>
                </a:lnTo>
                <a:lnTo>
                  <a:pt x="773" y="1"/>
                </a:lnTo>
                <a:lnTo>
                  <a:pt x="752" y="3"/>
                </a:lnTo>
                <a:lnTo>
                  <a:pt x="730" y="8"/>
                </a:lnTo>
                <a:lnTo>
                  <a:pt x="710" y="15"/>
                </a:lnTo>
                <a:lnTo>
                  <a:pt x="692" y="23"/>
                </a:lnTo>
                <a:lnTo>
                  <a:pt x="673" y="33"/>
                </a:lnTo>
                <a:lnTo>
                  <a:pt x="657" y="44"/>
                </a:lnTo>
                <a:lnTo>
                  <a:pt x="643" y="58"/>
                </a:lnTo>
                <a:lnTo>
                  <a:pt x="63" y="645"/>
                </a:lnTo>
                <a:lnTo>
                  <a:pt x="49" y="661"/>
                </a:lnTo>
                <a:lnTo>
                  <a:pt x="37" y="677"/>
                </a:lnTo>
                <a:lnTo>
                  <a:pt x="26" y="694"/>
                </a:lnTo>
                <a:lnTo>
                  <a:pt x="17" y="711"/>
                </a:lnTo>
                <a:lnTo>
                  <a:pt x="10" y="728"/>
                </a:lnTo>
                <a:lnTo>
                  <a:pt x="5" y="747"/>
                </a:lnTo>
                <a:lnTo>
                  <a:pt x="2" y="765"/>
                </a:lnTo>
                <a:lnTo>
                  <a:pt x="0" y="783"/>
                </a:lnTo>
                <a:lnTo>
                  <a:pt x="1" y="800"/>
                </a:lnTo>
                <a:lnTo>
                  <a:pt x="3" y="818"/>
                </a:lnTo>
                <a:lnTo>
                  <a:pt x="7" y="835"/>
                </a:lnTo>
                <a:lnTo>
                  <a:pt x="12" y="854"/>
                </a:lnTo>
                <a:lnTo>
                  <a:pt x="20" y="869"/>
                </a:lnTo>
                <a:lnTo>
                  <a:pt x="29" y="885"/>
                </a:lnTo>
                <a:lnTo>
                  <a:pt x="41" y="901"/>
                </a:lnTo>
                <a:lnTo>
                  <a:pt x="54" y="916"/>
                </a:lnTo>
                <a:lnTo>
                  <a:pt x="66" y="925"/>
                </a:lnTo>
                <a:lnTo>
                  <a:pt x="77" y="934"/>
                </a:lnTo>
                <a:lnTo>
                  <a:pt x="90" y="941"/>
                </a:lnTo>
                <a:lnTo>
                  <a:pt x="102" y="947"/>
                </a:lnTo>
                <a:lnTo>
                  <a:pt x="116" y="951"/>
                </a:lnTo>
                <a:lnTo>
                  <a:pt x="129" y="954"/>
                </a:lnTo>
                <a:lnTo>
                  <a:pt x="143" y="956"/>
                </a:lnTo>
                <a:lnTo>
                  <a:pt x="157" y="956"/>
                </a:lnTo>
                <a:close/>
              </a:path>
            </a:pathLst>
          </a:custGeom>
          <a:solidFill>
            <a:schemeClr val="bg1"/>
          </a:solidFill>
          <a:ln>
            <a:noFill/>
          </a:ln>
        </p:spPr>
        <p:txBody>
          <a:bodyPr/>
          <a:lstStyle/>
          <a:p>
            <a:endParaRPr lang="zh-CN" altLang="en-US"/>
          </a:p>
        </p:txBody>
      </p:sp>
      <p:sp>
        <p:nvSpPr>
          <p:cNvPr id="20" name="文本框 19"/>
          <p:cNvSpPr txBox="1"/>
          <p:nvPr/>
        </p:nvSpPr>
        <p:spPr>
          <a:xfrm>
            <a:off x="200660" y="234315"/>
            <a:ext cx="5549265" cy="583565"/>
          </a:xfrm>
          <a:prstGeom prst="rect">
            <a:avLst/>
          </a:prstGeom>
          <a:noFill/>
        </p:spPr>
        <p:txBody>
          <a:bodyPr wrap="square" rtlCol="0">
            <a:spAutoFit/>
          </a:bodyPr>
          <a:lstStyle/>
          <a:p>
            <a:pPr algn="l"/>
            <a:r>
              <a:rPr lang="zh-CN" altLang="en-US" sz="3200" b="1" cap="all">
                <a:solidFill>
                  <a:schemeClr val="tx1">
                    <a:lumMod val="75000"/>
                    <a:lumOff val="25000"/>
                  </a:schemeClr>
                </a:solidFill>
                <a:uFillTx/>
                <a:latin typeface="微软雅黑" panose="020B0503020204020204" charset="-122"/>
                <a:ea typeface="微软雅黑" panose="020B0503020204020204" charset="-122"/>
                <a:sym typeface="+mn-ea"/>
              </a:rPr>
              <a:t>咨询</a:t>
            </a:r>
          </a:p>
        </p:txBody>
      </p:sp>
      <p:sp>
        <p:nvSpPr>
          <p:cNvPr id="15" name="矩形 14"/>
          <p:cNvSpPr/>
          <p:nvPr/>
        </p:nvSpPr>
        <p:spPr>
          <a:xfrm>
            <a:off x="345440" y="916940"/>
            <a:ext cx="2970530" cy="76200"/>
          </a:xfrm>
          <a:prstGeom prst="rect">
            <a:avLst/>
          </a:prstGeom>
          <a:solidFill>
            <a:srgbClr val="E5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293745" y="916940"/>
            <a:ext cx="2581910" cy="76200"/>
          </a:xfrm>
          <a:prstGeom prst="rect">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DCN02"/>
          <p:cNvPicPr>
            <a:picLocks noChangeAspect="1"/>
          </p:cNvPicPr>
          <p:nvPr/>
        </p:nvPicPr>
        <p:blipFill>
          <a:blip r:embed="rId4" cstate="print"/>
          <a:stretch>
            <a:fillRect/>
          </a:stretch>
        </p:blipFill>
        <p:spPr>
          <a:xfrm>
            <a:off x="11118215" y="-5715"/>
            <a:ext cx="1083310" cy="816610"/>
          </a:xfrm>
          <a:prstGeom prst="rect">
            <a:avLst/>
          </a:prstGeom>
        </p:spPr>
      </p:pic>
      <p:pic>
        <p:nvPicPr>
          <p:cNvPr id="11" name="图片 10"/>
          <p:cNvPicPr>
            <a:picLocks noChangeAspect="1"/>
          </p:cNvPicPr>
          <p:nvPr/>
        </p:nvPicPr>
        <p:blipFill>
          <a:blip r:embed="rId5" cstate="print"/>
          <a:srcRect t="8483"/>
          <a:stretch>
            <a:fillRect/>
          </a:stretch>
        </p:blipFill>
        <p:spPr>
          <a:xfrm>
            <a:off x="451485" y="4201795"/>
            <a:ext cx="3262630" cy="2240280"/>
          </a:xfrm>
          <a:prstGeom prst="roundRect">
            <a:avLst/>
          </a:prstGeom>
        </p:spPr>
      </p:pic>
      <p:pic>
        <p:nvPicPr>
          <p:cNvPr id="14" name="图片 13"/>
          <p:cNvPicPr>
            <a:picLocks noChangeAspect="1"/>
          </p:cNvPicPr>
          <p:nvPr/>
        </p:nvPicPr>
        <p:blipFill>
          <a:blip r:embed="rId6" cstate="print"/>
          <a:stretch>
            <a:fillRect/>
          </a:stretch>
        </p:blipFill>
        <p:spPr>
          <a:xfrm>
            <a:off x="4479290" y="4201795"/>
            <a:ext cx="3149600" cy="2240915"/>
          </a:xfrm>
          <a:prstGeom prst="roundRect">
            <a:avLst/>
          </a:prstGeom>
        </p:spPr>
      </p:pic>
      <p:pic>
        <p:nvPicPr>
          <p:cNvPr id="16" name="图片 15"/>
          <p:cNvPicPr>
            <a:picLocks noChangeAspect="1"/>
          </p:cNvPicPr>
          <p:nvPr/>
        </p:nvPicPr>
        <p:blipFill>
          <a:blip r:embed="rId7" cstate="print"/>
          <a:stretch>
            <a:fillRect/>
          </a:stretch>
        </p:blipFill>
        <p:spPr>
          <a:xfrm>
            <a:off x="8387080" y="4201795"/>
            <a:ext cx="3114675" cy="2240280"/>
          </a:xfrm>
          <a:prstGeom prst="roundRect">
            <a:avLst/>
          </a:prstGeom>
        </p:spPr>
      </p:pic>
      <p:grpSp>
        <p:nvGrpSpPr>
          <p:cNvPr id="22" name="组合 21"/>
          <p:cNvGrpSpPr/>
          <p:nvPr/>
        </p:nvGrpSpPr>
        <p:grpSpPr>
          <a:xfrm>
            <a:off x="9166225" y="1092200"/>
            <a:ext cx="2441575" cy="2921635"/>
            <a:chOff x="13504" y="3391"/>
            <a:chExt cx="3845" cy="4216"/>
          </a:xfrm>
        </p:grpSpPr>
        <p:sp>
          <p:nvSpPr>
            <p:cNvPr id="23" name="直角三角形 22"/>
            <p:cNvSpPr/>
            <p:nvPr/>
          </p:nvSpPr>
          <p:spPr>
            <a:xfrm>
              <a:off x="17070" y="3391"/>
              <a:ext cx="279" cy="378"/>
            </a:xfrm>
            <a:prstGeom prst="rtTriangle">
              <a:avLst/>
            </a:prstGeom>
            <a:solidFill>
              <a:srgbClr val="197E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离页连接符 23"/>
            <p:cNvSpPr/>
            <p:nvPr/>
          </p:nvSpPr>
          <p:spPr>
            <a:xfrm>
              <a:off x="13510" y="3392"/>
              <a:ext cx="3560" cy="4215"/>
            </a:xfrm>
            <a:prstGeom prst="flowChartOffpageConnector">
              <a:avLst/>
            </a:prstGeom>
            <a:solidFill>
              <a:srgbClr val="38AE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504" y="6196"/>
              <a:ext cx="3566" cy="487"/>
            </a:xfrm>
            <a:prstGeom prst="rect">
              <a:avLst/>
            </a:prstGeom>
            <a:noFill/>
          </p:spPr>
          <p:txBody>
            <a:bodyPr wrap="square" rtlCol="0">
              <a:spAutoFit/>
            </a:bodyPr>
            <a:lstStyle/>
            <a:p>
              <a:pPr algn="ctr"/>
              <a:r>
                <a:rPr lang="zh-CN" altLang="en-US" sz="1600" b="1" cap="all">
                  <a:solidFill>
                    <a:schemeClr val="bg1"/>
                  </a:solidFill>
                  <a:uFillTx/>
                  <a:latin typeface="Open Sans Extrabold" charset="0"/>
                  <a:ea typeface="微软雅黑" panose="020B0503020204020204" charset="-122"/>
                </a:rPr>
                <a:t>咨询二维码</a:t>
              </a:r>
            </a:p>
          </p:txBody>
        </p:sp>
      </p:grpSp>
      <p:pic>
        <p:nvPicPr>
          <p:cNvPr id="17" name="图片 16" descr="微信图片_20170827162744"/>
          <p:cNvPicPr>
            <a:picLocks noChangeAspect="1"/>
          </p:cNvPicPr>
          <p:nvPr/>
        </p:nvPicPr>
        <p:blipFill>
          <a:blip r:embed="rId8" cstate="print"/>
          <a:stretch>
            <a:fillRect/>
          </a:stretch>
        </p:blipFill>
        <p:spPr>
          <a:xfrm>
            <a:off x="9441180" y="1318260"/>
            <a:ext cx="1717675" cy="17176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by="(-#ppt_w*2)" calcmode="lin" valueType="num">
                                      <p:cBhvr rctx="PPT">
                                        <p:cTn id="7" dur="500" autoRev="1" fill="hold">
                                          <p:stCondLst>
                                            <p:cond delay="0"/>
                                          </p:stCondLst>
                                        </p:cTn>
                                        <p:tgtEl>
                                          <p:spTgt spid="20"/>
                                        </p:tgtEl>
                                        <p:attrNameLst>
                                          <p:attrName>ppt_w</p:attrName>
                                        </p:attrNameLst>
                                      </p:cBhvr>
                                    </p:anim>
                                    <p:anim by="(#ppt_w*0.50)" calcmode="lin" valueType="num">
                                      <p:cBhvr>
                                        <p:cTn id="8" dur="500" decel="50000" autoRev="1" fill="hold">
                                          <p:stCondLst>
                                            <p:cond delay="0"/>
                                          </p:stCondLst>
                                        </p:cTn>
                                        <p:tgtEl>
                                          <p:spTgt spid="20"/>
                                        </p:tgtEl>
                                        <p:attrNameLst>
                                          <p:attrName>ppt_x</p:attrName>
                                        </p:attrNameLst>
                                      </p:cBhvr>
                                    </p:anim>
                                    <p:anim from="(-#ppt_h/2)" to="(#ppt_y)" calcmode="lin" valueType="num">
                                      <p:cBhvr>
                                        <p:cTn id="9" dur="1000" fill="hold">
                                          <p:stCondLst>
                                            <p:cond delay="0"/>
                                          </p:stCondLst>
                                        </p:cTn>
                                        <p:tgtEl>
                                          <p:spTgt spid="20"/>
                                        </p:tgtEl>
                                        <p:attrNameLst>
                                          <p:attrName>ppt_y</p:attrName>
                                        </p:attrNameLst>
                                      </p:cBhvr>
                                    </p:anim>
                                    <p:animRot by="21600000">
                                      <p:cBhvr>
                                        <p:cTn id="10" dur="1000" fill="hold">
                                          <p:stCondLst>
                                            <p:cond delay="0"/>
                                          </p:stCondLst>
                                        </p:cTn>
                                        <p:tgtEl>
                                          <p:spTgt spid="20"/>
                                        </p:tgtEl>
                                        <p:attrNameLst>
                                          <p:attrName>r</p:attrName>
                                        </p:attrNameLst>
                                      </p:cBhvr>
                                    </p:animRot>
                                  </p:childTnLst>
                                </p:cTn>
                              </p:par>
                            </p:childTnLst>
                          </p:cTn>
                        </p:par>
                        <p:par>
                          <p:cTn id="11" fill="hold">
                            <p:stCondLst>
                              <p:cond delay="1100"/>
                            </p:stCondLst>
                            <p:childTnLst>
                              <p:par>
                                <p:cTn id="12" presetID="2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600"/>
                            </p:stCondLst>
                            <p:childTnLst>
                              <p:par>
                                <p:cTn id="19" presetID="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0-#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bldLvl="0" animBg="1"/>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3636"/>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5"/>
  <p:tag name="KSO_WM_SLIDE_INDEX" val="5"/>
  <p:tag name="KSO_WM_SLIDE_ITEM_CNT" val="0"/>
  <p:tag name="KSO_WM_SLIDE_TYPE" val="text"/>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8"/>
  <p:tag name="KSO_WM_SLIDE_INDEX" val="8"/>
  <p:tag name="KSO_WM_SLIDE_ITEM_CNT" val="0"/>
  <p:tag name="KSO_WM_SLIDE_TYPE" val="text"/>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30"/>
  <p:tag name="KSO_WM_SLIDE_INDEX" val="30"/>
  <p:tag name="KSO_WM_SLIDE_ITEM_CNT" val="0"/>
  <p:tag name="KSO_WM_SLIDE_TYPE" val="text"/>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basetag"/>
  <p:tag name="KSO_WM_TEMPLATE_INDEX" val="20163636"/>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TEMPLATE_THUMBS_INDEX" val="1、5、6、7、10、15、17、21、22、24、26、3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1"/>
  <p:tag name="KSO_WM_SLIDE_INDEX" val="1"/>
  <p:tag name="KSO_WM_SLIDE_ITEM_CNT" val="0"/>
  <p:tag name="KSO_WM_SLIDE_TYPE" val="title"/>
  <p:tag name="KSO_WM_TEMPLATE_THUMBS_INDEX" val="1、5、6、7、10、15、17、21、22、24、26、3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7"/>
  <p:tag name="KSO_WM_SLIDE_INDEX" val="7"/>
  <p:tag name="KSO_WM_SLIDE_ITEM_CNT" val="0"/>
  <p:tag name="KSO_WM_SLIDE_TYPE" val="text"/>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8"/>
  <p:tag name="KSO_WM_SLIDE_INDEX" val="8"/>
  <p:tag name="KSO_WM_SLIDE_ITEM_CNT" val="0"/>
  <p:tag name="KSO_WM_SLIDE_TYPE" val="text"/>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5"/>
  <p:tag name="KSO_WM_SLIDE_INDEX" val="5"/>
  <p:tag name="KSO_WM_SLIDE_ITEM_CNT" val="0"/>
  <p:tag name="KSO_WM_SLIDE_TYPE" val="text"/>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5"/>
  <p:tag name="KSO_WM_SLIDE_INDEX" val="5"/>
  <p:tag name="KSO_WM_SLIDE_ITEM_CNT" val="0"/>
  <p:tag name="KSO_WM_SLIDE_TYPE" val="text"/>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3636"/>
  <p:tag name="KSO_WM_TAG_VERSION" val="1.0"/>
  <p:tag name="KSO_WM_SLIDE_ID" val="basetag20163636_5"/>
  <p:tag name="KSO_WM_SLIDE_INDEX" val="5"/>
  <p:tag name="KSO_WM_SLIDE_ITEM_CNT" val="0"/>
  <p:tag name="KSO_WM_SLIDE_TYPE" val="text"/>
  <p:tag name="KSO_WM_BEAUTIFY_FLAG" val="#wm#"/>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2027</Words>
  <Application>Microsoft Office PowerPoint</Application>
  <PresentationFormat>自定义</PresentationFormat>
  <Paragraphs>95</Paragraphs>
  <Slides>9</Slides>
  <Notes>4</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波形</vt:lpstr>
      <vt:lpstr>麦考瑞大学 短期访学项目简介</vt:lpstr>
      <vt:lpstr>幻灯片 2</vt:lpstr>
      <vt:lpstr>幻灯片 3</vt:lpstr>
      <vt:lpstr>幻灯片 4</vt:lpstr>
      <vt:lpstr>幻灯片 5</vt:lpstr>
      <vt:lpstr>幻灯片 6</vt:lpstr>
      <vt:lpstr>幻灯片 7</vt:lpstr>
      <vt:lpstr>幻灯片 8</vt:lpstr>
      <vt:lpstr>幻灯片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张弛</cp:lastModifiedBy>
  <cp:revision>139</cp:revision>
  <dcterms:created xsi:type="dcterms:W3CDTF">2017-12-11T07:15:00Z</dcterms:created>
  <dcterms:modified xsi:type="dcterms:W3CDTF">2018-03-26T03:27:04Z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