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erverZoom="100000" strictFirstAndLastChars="0">
  <p:sldMasterIdLst>
    <p:sldMasterId id="2147483648" r:id="rId1"/>
  </p:sldMasterIdLst>
  <p:notesMasterIdLst>
    <p:notesMasterId r:id="rId26"/>
  </p:notesMasterIdLst>
  <p:sldIdLst>
    <p:sldId id="344" r:id="rId2"/>
    <p:sldId id="348" r:id="rId3"/>
    <p:sldId id="297" r:id="rId4"/>
    <p:sldId id="261" r:id="rId5"/>
    <p:sldId id="323" r:id="rId6"/>
    <p:sldId id="263" r:id="rId7"/>
    <p:sldId id="264" r:id="rId8"/>
    <p:sldId id="349" r:id="rId9"/>
    <p:sldId id="318" r:id="rId10"/>
    <p:sldId id="310" r:id="rId11"/>
    <p:sldId id="319" r:id="rId12"/>
    <p:sldId id="320" r:id="rId13"/>
    <p:sldId id="275" r:id="rId14"/>
    <p:sldId id="302" r:id="rId15"/>
    <p:sldId id="350" r:id="rId16"/>
    <p:sldId id="281" r:id="rId17"/>
    <p:sldId id="351" r:id="rId18"/>
    <p:sldId id="352" r:id="rId19"/>
    <p:sldId id="353" r:id="rId20"/>
    <p:sldId id="355" r:id="rId21"/>
    <p:sldId id="356" r:id="rId22"/>
    <p:sldId id="357" r:id="rId23"/>
    <p:sldId id="288" r:id="rId24"/>
    <p:sldId id="291" r:id="rId25"/>
  </p:sldIdLst>
  <p:sldSz cx="13004800" cy="9753600"/>
  <p:notesSz cx="6858000" cy="3505200"/>
  <p:defaultTextStyle>
    <a:defPPr>
      <a:defRPr lang="en-US"/>
    </a:defPPr>
    <a:lvl1pPr algn="l" defTabSz="584200" rtl="0" eaLnBrk="0" fontAlgn="base" hangingPunct="0">
      <a:spcBef>
        <a:spcPct val="0"/>
      </a:spcBef>
      <a:spcAft>
        <a:spcPct val="0"/>
      </a:spcAft>
      <a:defRPr sz="3600" kern="1200">
        <a:solidFill>
          <a:srgbClr val="000000"/>
        </a:solidFill>
        <a:latin typeface="Helvetica Light" charset="0"/>
        <a:ea typeface="Helvetica Light" charset="0"/>
        <a:cs typeface="Helvetica Light" charset="0"/>
        <a:sym typeface="Helvetica Light" charset="0"/>
      </a:defRPr>
    </a:lvl1pPr>
    <a:lvl2pPr marL="457200" algn="l" defTabSz="584200" rtl="0" eaLnBrk="0" fontAlgn="base" hangingPunct="0">
      <a:spcBef>
        <a:spcPct val="0"/>
      </a:spcBef>
      <a:spcAft>
        <a:spcPct val="0"/>
      </a:spcAft>
      <a:defRPr sz="3600" kern="1200">
        <a:solidFill>
          <a:srgbClr val="000000"/>
        </a:solidFill>
        <a:latin typeface="Helvetica Light" charset="0"/>
        <a:ea typeface="Helvetica Light" charset="0"/>
        <a:cs typeface="Helvetica Light" charset="0"/>
        <a:sym typeface="Helvetica Light" charset="0"/>
      </a:defRPr>
    </a:lvl2pPr>
    <a:lvl3pPr marL="914400" algn="l" defTabSz="584200" rtl="0" eaLnBrk="0" fontAlgn="base" hangingPunct="0">
      <a:spcBef>
        <a:spcPct val="0"/>
      </a:spcBef>
      <a:spcAft>
        <a:spcPct val="0"/>
      </a:spcAft>
      <a:defRPr sz="3600" kern="1200">
        <a:solidFill>
          <a:srgbClr val="000000"/>
        </a:solidFill>
        <a:latin typeface="Helvetica Light" charset="0"/>
        <a:ea typeface="Helvetica Light" charset="0"/>
        <a:cs typeface="Helvetica Light" charset="0"/>
        <a:sym typeface="Helvetica Light" charset="0"/>
      </a:defRPr>
    </a:lvl3pPr>
    <a:lvl4pPr marL="1371600" algn="l" defTabSz="584200" rtl="0" eaLnBrk="0" fontAlgn="base" hangingPunct="0">
      <a:spcBef>
        <a:spcPct val="0"/>
      </a:spcBef>
      <a:spcAft>
        <a:spcPct val="0"/>
      </a:spcAft>
      <a:defRPr sz="3600" kern="1200">
        <a:solidFill>
          <a:srgbClr val="000000"/>
        </a:solidFill>
        <a:latin typeface="Helvetica Light" charset="0"/>
        <a:ea typeface="Helvetica Light" charset="0"/>
        <a:cs typeface="Helvetica Light" charset="0"/>
        <a:sym typeface="Helvetica Light" charset="0"/>
      </a:defRPr>
    </a:lvl4pPr>
    <a:lvl5pPr marL="1828800" algn="l" defTabSz="584200" rtl="0" eaLnBrk="0" fontAlgn="base" hangingPunct="0">
      <a:spcBef>
        <a:spcPct val="0"/>
      </a:spcBef>
      <a:spcAft>
        <a:spcPct val="0"/>
      </a:spcAft>
      <a:defRPr sz="3600" kern="1200">
        <a:solidFill>
          <a:srgbClr val="000000"/>
        </a:solidFill>
        <a:latin typeface="Helvetica Light" charset="0"/>
        <a:ea typeface="Helvetica Light" charset="0"/>
        <a:cs typeface="Helvetica Light" charset="0"/>
        <a:sym typeface="Helvetica Light" charset="0"/>
      </a:defRPr>
    </a:lvl5pPr>
    <a:lvl6pPr marL="2286000" algn="l" defTabSz="914400" rtl="0" eaLnBrk="1" latinLnBrk="0" hangingPunct="1">
      <a:defRPr sz="3600" kern="1200">
        <a:solidFill>
          <a:srgbClr val="000000"/>
        </a:solidFill>
        <a:latin typeface="Helvetica Light" charset="0"/>
        <a:ea typeface="Helvetica Light" charset="0"/>
        <a:cs typeface="Helvetica Light" charset="0"/>
        <a:sym typeface="Helvetica Light" charset="0"/>
      </a:defRPr>
    </a:lvl6pPr>
    <a:lvl7pPr marL="2743200" algn="l" defTabSz="914400" rtl="0" eaLnBrk="1" latinLnBrk="0" hangingPunct="1">
      <a:defRPr sz="3600" kern="1200">
        <a:solidFill>
          <a:srgbClr val="000000"/>
        </a:solidFill>
        <a:latin typeface="Helvetica Light" charset="0"/>
        <a:ea typeface="Helvetica Light" charset="0"/>
        <a:cs typeface="Helvetica Light" charset="0"/>
        <a:sym typeface="Helvetica Light" charset="0"/>
      </a:defRPr>
    </a:lvl7pPr>
    <a:lvl8pPr marL="3200400" algn="l" defTabSz="914400" rtl="0" eaLnBrk="1" latinLnBrk="0" hangingPunct="1">
      <a:defRPr sz="3600" kern="1200">
        <a:solidFill>
          <a:srgbClr val="000000"/>
        </a:solidFill>
        <a:latin typeface="Helvetica Light" charset="0"/>
        <a:ea typeface="Helvetica Light" charset="0"/>
        <a:cs typeface="Helvetica Light" charset="0"/>
        <a:sym typeface="Helvetica Light" charset="0"/>
      </a:defRPr>
    </a:lvl8pPr>
    <a:lvl9pPr marL="3657600" algn="l" defTabSz="914400" rtl="0" eaLnBrk="1" latinLnBrk="0" hangingPunct="1">
      <a:defRPr sz="3600" kern="1200">
        <a:solidFill>
          <a:srgbClr val="000000"/>
        </a:solidFill>
        <a:latin typeface="Helvetica Light" charset="0"/>
        <a:ea typeface="Helvetica Light" charset="0"/>
        <a:cs typeface="Helvetica Light" charset="0"/>
        <a:sym typeface="Helvetica Light"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467F"/>
    <a:srgbClr val="009AC7"/>
    <a:srgbClr val="006AA0"/>
    <a:srgbClr val="3195C6"/>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742" autoAdjust="0"/>
  </p:normalViewPr>
  <p:slideViewPr>
    <p:cSldViewPr>
      <p:cViewPr varScale="1">
        <p:scale>
          <a:sx n="69" d="100"/>
          <a:sy n="69" d="100"/>
        </p:scale>
        <p:origin x="-1170" y="-96"/>
      </p:cViewPr>
      <p:guideLst>
        <p:guide orient="horz" pos="3127"/>
        <p:guide pos="4128"/>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50" name="Rectangle 1"/>
          <p:cNvSpPr>
            <a:spLocks noGrp="1" noRot="1" noChangeAspect="1"/>
          </p:cNvSpPr>
          <p:nvPr>
            <p:ph type="sldImg"/>
          </p:nvPr>
        </p:nvSpPr>
        <p:spPr bwMode="auto">
          <a:xfrm>
            <a:off x="1143000" y="685800"/>
            <a:ext cx="4572000" cy="34290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sp>
      <p:sp>
        <p:nvSpPr>
          <p:cNvPr id="2" name="Rectangle 2"/>
          <p:cNvSpPr>
            <a:spLocks noGrp="1"/>
          </p:cNvSpPr>
          <p:nvPr>
            <p:ph type="body" sz="quarter" idx="1"/>
          </p:nvPr>
        </p:nvSpPr>
        <p:spPr bwMode="auto">
          <a:xfrm>
            <a:off x="914400" y="4343400"/>
            <a:ext cx="5029200" cy="41148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lstStyle/>
          <a:p>
            <a:pPr lvl="0"/>
            <a:r>
              <a:rPr lang="en-US" altLang="en-US" noProof="0">
                <a:sym typeface="Helvetica Neue" charset="0"/>
              </a:rPr>
              <a:t>Click to edit Master text styles</a:t>
            </a:r>
          </a:p>
          <a:p>
            <a:pPr lvl="1"/>
            <a:r>
              <a:rPr lang="en-US" altLang="en-US" noProof="0">
                <a:sym typeface="Helvetica Neue" charset="0"/>
              </a:rPr>
              <a:t>Second level</a:t>
            </a:r>
          </a:p>
          <a:p>
            <a:pPr lvl="2"/>
            <a:r>
              <a:rPr lang="en-US" altLang="en-US" noProof="0">
                <a:sym typeface="Helvetica Neue" charset="0"/>
              </a:rPr>
              <a:t>Third level</a:t>
            </a:r>
          </a:p>
          <a:p>
            <a:pPr lvl="3"/>
            <a:r>
              <a:rPr lang="en-US" altLang="en-US" noProof="0">
                <a:sym typeface="Helvetica Neue" charset="0"/>
              </a:rPr>
              <a:t>Fourth level</a:t>
            </a:r>
          </a:p>
          <a:p>
            <a:pPr lvl="4"/>
            <a:r>
              <a:rPr lang="en-US" altLang="en-US" noProof="0">
                <a:sym typeface="Helvetica Neue" charset="0"/>
              </a:rPr>
              <a:t>Fifth level</a:t>
            </a:r>
          </a:p>
        </p:txBody>
      </p:sp>
    </p:spTree>
  </p:cSld>
  <p:clrMap bg1="lt1" tx1="dk1" bg2="lt2" tx2="dk2" accent1="accent1" accent2="accent2" accent3="accent3" accent4="accent4" accent5="accent5" accent6="accent6" hlink="hlink" folHlink="folHlink"/>
  <p:notesStyle>
    <a:lvl1pPr algn="l" defTabSz="457200" rtl="0" eaLnBrk="0" fontAlgn="base" hangingPunct="0">
      <a:lnSpc>
        <a:spcPct val="116000"/>
      </a:lnSpc>
      <a:spcBef>
        <a:spcPct val="0"/>
      </a:spcBef>
      <a:spcAft>
        <a:spcPct val="0"/>
      </a:spcAft>
      <a:defRPr sz="2200" kern="1200">
        <a:solidFill>
          <a:srgbClr val="000000"/>
        </a:solidFill>
        <a:latin typeface="Helvetica Neue" charset="0"/>
        <a:ea typeface="Helvetica Neue" charset="0"/>
        <a:cs typeface="Helvetica Neue" charset="0"/>
        <a:sym typeface="Helvetica Neue" charset="0"/>
      </a:defRPr>
    </a:lvl1pPr>
    <a:lvl2pPr indent="228600" algn="l" defTabSz="457200" rtl="0" eaLnBrk="0" fontAlgn="base" hangingPunct="0">
      <a:lnSpc>
        <a:spcPct val="116000"/>
      </a:lnSpc>
      <a:spcBef>
        <a:spcPct val="0"/>
      </a:spcBef>
      <a:spcAft>
        <a:spcPct val="0"/>
      </a:spcAft>
      <a:defRPr sz="2200" kern="1200">
        <a:solidFill>
          <a:srgbClr val="000000"/>
        </a:solidFill>
        <a:latin typeface="Helvetica Neue" charset="0"/>
        <a:ea typeface="Helvetica Neue" charset="0"/>
        <a:cs typeface="Helvetica Neue" charset="0"/>
        <a:sym typeface="Helvetica Neue" charset="0"/>
      </a:defRPr>
    </a:lvl2pPr>
    <a:lvl3pPr indent="457200" algn="l" defTabSz="457200" rtl="0" eaLnBrk="0" fontAlgn="base" hangingPunct="0">
      <a:lnSpc>
        <a:spcPct val="116000"/>
      </a:lnSpc>
      <a:spcBef>
        <a:spcPct val="0"/>
      </a:spcBef>
      <a:spcAft>
        <a:spcPct val="0"/>
      </a:spcAft>
      <a:defRPr sz="2200" kern="1200">
        <a:solidFill>
          <a:srgbClr val="000000"/>
        </a:solidFill>
        <a:latin typeface="Helvetica Neue" charset="0"/>
        <a:ea typeface="Helvetica Neue" charset="0"/>
        <a:cs typeface="Helvetica Neue" charset="0"/>
        <a:sym typeface="Helvetica Neue" charset="0"/>
      </a:defRPr>
    </a:lvl3pPr>
    <a:lvl4pPr indent="685800" algn="l" defTabSz="457200" rtl="0" eaLnBrk="0" fontAlgn="base" hangingPunct="0">
      <a:lnSpc>
        <a:spcPct val="116000"/>
      </a:lnSpc>
      <a:spcBef>
        <a:spcPct val="0"/>
      </a:spcBef>
      <a:spcAft>
        <a:spcPct val="0"/>
      </a:spcAft>
      <a:defRPr sz="2200" kern="1200">
        <a:solidFill>
          <a:srgbClr val="000000"/>
        </a:solidFill>
        <a:latin typeface="Helvetica Neue" charset="0"/>
        <a:ea typeface="Helvetica Neue" charset="0"/>
        <a:cs typeface="Helvetica Neue" charset="0"/>
        <a:sym typeface="Helvetica Neue" charset="0"/>
      </a:defRPr>
    </a:lvl4pPr>
    <a:lvl5pPr indent="914400" algn="l" defTabSz="457200" rtl="0" eaLnBrk="0" fontAlgn="base" hangingPunct="0">
      <a:lnSpc>
        <a:spcPct val="116000"/>
      </a:lnSpc>
      <a:spcBef>
        <a:spcPct val="0"/>
      </a:spcBef>
      <a:spcAft>
        <a:spcPct val="0"/>
      </a:spcAft>
      <a:defRPr sz="2200" kern="1200">
        <a:solidFill>
          <a:srgbClr val="000000"/>
        </a:solidFill>
        <a:latin typeface="Helvetica Neue" charset="0"/>
        <a:ea typeface="Helvetica Neue" charset="0"/>
        <a:cs typeface="Helvetica Neue" charset="0"/>
        <a:sym typeface="Helvetica Neue"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p:sp>
      <p:sp>
        <p:nvSpPr>
          <p:cNvPr id="4099" name="Notes Placeholder 2"/>
          <p:cNvSpPr>
            <a:spLocks noGrp="1"/>
          </p:cNvSpPr>
          <p:nvPr>
            <p:ph type="body" idx="1"/>
          </p:nvPr>
        </p:nvSpPr>
        <p:spPr>
          <a:noFill/>
          <a:extLst>
            <a:ext uri="{91240B29-F687-4F45-9708-019B960494DF}">
              <a14:hiddenLine xmlns="" xmlns:a14="http://schemas.microsoft.com/office/drawing/2010/main" w="9525">
                <a:solidFill>
                  <a:srgbClr val="000000"/>
                </a:solidFill>
                <a:miter lim="800000"/>
                <a:headEnd/>
                <a:tailEnd/>
              </a14:hiddenLine>
            </a:ext>
          </a:extLst>
        </p:spPr>
        <p:txBody>
          <a:bodyPr/>
          <a:lstStyle/>
          <a:p>
            <a:pPr>
              <a:buFontTx/>
              <a:buChar char="•"/>
            </a:pPr>
            <a:r>
              <a:rPr lang="en-US" altLang="en-US" b="1" dirty="0">
                <a:latin typeface="Verdana" panose="020B0604030504040204" pitchFamily="34" charset="0"/>
                <a:ea typeface="Verdana" panose="020B0604030504040204" pitchFamily="34" charset="0"/>
                <a:cs typeface="Verdana" panose="020B0604030504040204" pitchFamily="34" charset="0"/>
              </a:rPr>
              <a:t>Global Reputation</a:t>
            </a:r>
            <a:r>
              <a:rPr lang="en-US" altLang="en-US" dirty="0">
                <a:latin typeface="Verdana" panose="020B0604030504040204" pitchFamily="34" charset="0"/>
                <a:ea typeface="Verdana" panose="020B0604030504040204" pitchFamily="34" charset="0"/>
                <a:cs typeface="Verdana" panose="020B0604030504040204" pitchFamily="34" charset="0"/>
              </a:rPr>
              <a:t>: The ELA is part of the University of Auckland which is ranked in the worlds top 100 universities and the highest ranked in New Zealand</a:t>
            </a:r>
          </a:p>
          <a:p>
            <a:pPr>
              <a:buFontTx/>
              <a:buChar char="•"/>
            </a:pPr>
            <a:endParaRPr lang="en-US" altLang="en-US" dirty="0">
              <a:latin typeface="Verdana" panose="020B0604030504040204" pitchFamily="34" charset="0"/>
              <a:ea typeface="Verdana" panose="020B0604030504040204" pitchFamily="34" charset="0"/>
              <a:cs typeface="Verdana" panose="020B0604030504040204" pitchFamily="34" charset="0"/>
            </a:endParaRPr>
          </a:p>
          <a:p>
            <a:pPr>
              <a:buFontTx/>
              <a:buChar char="•"/>
            </a:pPr>
            <a:r>
              <a:rPr lang="en-US" altLang="en-US" b="1" dirty="0">
                <a:latin typeface="Verdana" panose="020B0604030504040204" pitchFamily="34" charset="0"/>
                <a:ea typeface="Verdana" panose="020B0604030504040204" pitchFamily="34" charset="0"/>
                <a:cs typeface="Verdana" panose="020B0604030504040204" pitchFamily="34" charset="0"/>
              </a:rPr>
              <a:t>Facilities and support: </a:t>
            </a:r>
          </a:p>
          <a:p>
            <a:pPr>
              <a:buFontTx/>
              <a:buChar char="•"/>
            </a:pPr>
            <a:r>
              <a:rPr lang="en-US" altLang="en-US" dirty="0">
                <a:latin typeface="Verdana" panose="020B0604030504040204" pitchFamily="34" charset="0"/>
                <a:ea typeface="Verdana" panose="020B0604030504040204" pitchFamily="34" charset="0"/>
                <a:cs typeface="Verdana" panose="020B0604030504040204" pitchFamily="34" charset="0"/>
              </a:rPr>
              <a:t>Dedicated student services team offering pastoral care</a:t>
            </a:r>
          </a:p>
          <a:p>
            <a:pPr>
              <a:buFontTx/>
              <a:buChar char="•"/>
            </a:pPr>
            <a:r>
              <a:rPr lang="en-US" altLang="en-US" dirty="0">
                <a:latin typeface="Verdana" panose="020B0604030504040204" pitchFamily="34" charset="0"/>
                <a:ea typeface="Verdana" panose="020B0604030504040204" pitchFamily="34" charset="0"/>
                <a:cs typeface="Verdana" panose="020B0604030504040204" pitchFamily="34" charset="0"/>
              </a:rPr>
              <a:t>Study Centre open 7 days a week and manned by a qualified English Teacher on weekdays</a:t>
            </a:r>
          </a:p>
          <a:p>
            <a:pPr>
              <a:buFontTx/>
              <a:buChar char="•"/>
            </a:pPr>
            <a:r>
              <a:rPr lang="en-US" altLang="en-US" dirty="0">
                <a:latin typeface="Verdana" panose="020B0604030504040204" pitchFamily="34" charset="0"/>
                <a:ea typeface="Verdana" panose="020B0604030504040204" pitchFamily="34" charset="0"/>
                <a:cs typeface="Verdana" panose="020B0604030504040204" pitchFamily="34" charset="0"/>
              </a:rPr>
              <a:t>Computing facilities equipped with learning technology</a:t>
            </a:r>
          </a:p>
          <a:p>
            <a:pPr>
              <a:buFontTx/>
              <a:buChar char="•"/>
            </a:pPr>
            <a:r>
              <a:rPr lang="en-US" altLang="en-US" dirty="0">
                <a:latin typeface="Verdana" panose="020B0604030504040204" pitchFamily="34" charset="0"/>
                <a:ea typeface="Verdana" panose="020B0604030504040204" pitchFamily="34" charset="0"/>
                <a:cs typeface="Verdana" panose="020B0604030504040204" pitchFamily="34" charset="0"/>
              </a:rPr>
              <a:t>Help with arriving in Auckland and finding accommodation </a:t>
            </a:r>
          </a:p>
          <a:p>
            <a:pPr>
              <a:buFontTx/>
              <a:buChar char="•"/>
            </a:pPr>
            <a:r>
              <a:rPr lang="en-US" altLang="en-US" dirty="0">
                <a:latin typeface="Verdana" panose="020B0604030504040204" pitchFamily="34" charset="0"/>
                <a:ea typeface="Verdana" panose="020B0604030504040204" pitchFamily="34" charset="0"/>
                <a:cs typeface="Verdana" panose="020B0604030504040204" pitchFamily="34" charset="0"/>
              </a:rPr>
              <a:t>Exciting social, sporting and cultural activities</a:t>
            </a:r>
          </a:p>
          <a:p>
            <a:pPr>
              <a:buFontTx/>
              <a:buChar char="•"/>
            </a:pPr>
            <a:endParaRPr lang="en-US" altLang="en-US" dirty="0">
              <a:latin typeface="Verdana" panose="020B0604030504040204" pitchFamily="34" charset="0"/>
              <a:ea typeface="Verdana" panose="020B0604030504040204" pitchFamily="34" charset="0"/>
              <a:cs typeface="Verdana" panose="020B0604030504040204" pitchFamily="34" charset="0"/>
            </a:endParaRPr>
          </a:p>
          <a:p>
            <a:pPr>
              <a:buFontTx/>
              <a:buChar char="•"/>
            </a:pPr>
            <a:r>
              <a:rPr lang="en-US" altLang="en-US" b="1" dirty="0">
                <a:latin typeface="Verdana" panose="020B0604030504040204" pitchFamily="34" charset="0"/>
                <a:ea typeface="Verdana" panose="020B0604030504040204" pitchFamily="34" charset="0"/>
                <a:cs typeface="Verdana" panose="020B0604030504040204" pitchFamily="34" charset="0"/>
              </a:rPr>
              <a:t>International Connections </a:t>
            </a:r>
          </a:p>
          <a:p>
            <a:pPr>
              <a:buFontTx/>
              <a:buChar char="•"/>
            </a:pPr>
            <a:r>
              <a:rPr lang="en-US" altLang="en-US" dirty="0">
                <a:latin typeface="Verdana" panose="020B0604030504040204" pitchFamily="34" charset="0"/>
                <a:ea typeface="Verdana" panose="020B0604030504040204" pitchFamily="34" charset="0"/>
                <a:cs typeface="Verdana" panose="020B0604030504040204" pitchFamily="34" charset="0"/>
              </a:rPr>
              <a:t>Each year the ELA welcomes students form over 35 countries into our English </a:t>
            </a:r>
            <a:r>
              <a:rPr lang="en-US" altLang="en-US" dirty="0" err="1">
                <a:latin typeface="Verdana" panose="020B0604030504040204" pitchFamily="34" charset="0"/>
                <a:ea typeface="Verdana" panose="020B0604030504040204" pitchFamily="34" charset="0"/>
                <a:cs typeface="Verdana" panose="020B0604030504040204" pitchFamily="34" charset="0"/>
              </a:rPr>
              <a:t>programmes</a:t>
            </a:r>
            <a:r>
              <a:rPr lang="en-US" altLang="en-US" dirty="0">
                <a:latin typeface="Verdana" panose="020B0604030504040204" pitchFamily="34" charset="0"/>
                <a:ea typeface="Verdana" panose="020B0604030504040204" pitchFamily="34" charset="0"/>
                <a:cs typeface="Verdana" panose="020B0604030504040204" pitchFamily="34" charset="0"/>
              </a:rPr>
              <a:t>.</a:t>
            </a:r>
          </a:p>
          <a:p>
            <a:pPr>
              <a:buFontTx/>
              <a:buChar char="•"/>
            </a:pPr>
            <a:endParaRPr lang="en-US" altLang="en-US" dirty="0">
              <a:latin typeface="Verdana" panose="020B0604030504040204" pitchFamily="34" charset="0"/>
              <a:ea typeface="Verdana" panose="020B0604030504040204" pitchFamily="34" charset="0"/>
              <a:cs typeface="Verdana" panose="020B0604030504040204" pitchFamily="34" charset="0"/>
            </a:endParaRPr>
          </a:p>
          <a:p>
            <a:pPr>
              <a:buFontTx/>
              <a:buChar char="•"/>
            </a:pPr>
            <a:r>
              <a:rPr lang="en-US" altLang="en-US" b="1" dirty="0">
                <a:latin typeface="Verdana" panose="020B0604030504040204" pitchFamily="34" charset="0"/>
                <a:ea typeface="Verdana" panose="020B0604030504040204" pitchFamily="34" charset="0"/>
                <a:cs typeface="Verdana" panose="020B0604030504040204" pitchFamily="34" charset="0"/>
              </a:rPr>
              <a:t>Teaching Excellence </a:t>
            </a:r>
          </a:p>
          <a:p>
            <a:r>
              <a:rPr lang="en-US" altLang="en-US" dirty="0">
                <a:latin typeface="Verdana" panose="020B0604030504040204" pitchFamily="34" charset="0"/>
                <a:ea typeface="Verdana" panose="020B0604030504040204" pitchFamily="34" charset="0"/>
                <a:cs typeface="Verdana" panose="020B0604030504040204" pitchFamily="34" charset="0"/>
              </a:rPr>
              <a:t>The ELA employs experienced teachers with degrees and TESOL qualifications.</a:t>
            </a:r>
          </a:p>
          <a:p>
            <a:r>
              <a:rPr lang="en-US" altLang="en-US" dirty="0">
                <a:latin typeface="Verdana" panose="020B0604030504040204" pitchFamily="34" charset="0"/>
                <a:ea typeface="Verdana" panose="020B0604030504040204" pitchFamily="34" charset="0"/>
                <a:cs typeface="Verdana" panose="020B0604030504040204" pitchFamily="34" charset="0"/>
              </a:rPr>
              <a:t>ELA teachers use a communicative language teaching approach </a:t>
            </a:r>
          </a:p>
          <a:p>
            <a:endParaRPr lang="en-US" altLang="en-US" dirty="0">
              <a:latin typeface="Verdana" panose="020B0604030504040204" pitchFamily="34" charset="0"/>
              <a:ea typeface="Verdana" panose="020B0604030504040204" pitchFamily="34" charset="0"/>
              <a:cs typeface="Verdana" panose="020B0604030504040204" pitchFamily="34" charset="0"/>
            </a:endParaRPr>
          </a:p>
          <a:p>
            <a:r>
              <a:rPr lang="en-US" altLang="en-US" b="1" dirty="0">
                <a:latin typeface="Verdana" panose="020B0604030504040204" pitchFamily="34" charset="0"/>
                <a:ea typeface="Verdana" panose="020B0604030504040204" pitchFamily="34" charset="0"/>
                <a:cs typeface="Verdana" panose="020B0604030504040204" pitchFamily="34" charset="0"/>
              </a:rPr>
              <a:t>Direct pathways into New Zealand’s top tertiary institutions. </a:t>
            </a:r>
          </a:p>
          <a:p>
            <a:pPr>
              <a:buFontTx/>
              <a:buChar char="•"/>
            </a:pPr>
            <a:r>
              <a:rPr lang="en-US" altLang="en-US" dirty="0">
                <a:latin typeface="Verdana" panose="020B0604030504040204" pitchFamily="34" charset="0"/>
                <a:ea typeface="Verdana" panose="020B0604030504040204" pitchFamily="34" charset="0"/>
                <a:cs typeface="Verdana" panose="020B0604030504040204" pitchFamily="34" charset="0"/>
              </a:rPr>
              <a:t>Refer to following slides </a:t>
            </a:r>
          </a:p>
          <a:p>
            <a:endParaRPr lang="en-NZ" altLang="en-US" dirty="0">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defRPr/>
            </a:pPr>
            <a:r>
              <a:rPr lang="en-NZ" sz="2400" dirty="0">
                <a:solidFill>
                  <a:schemeClr val="tx1"/>
                </a:solidFill>
                <a:latin typeface="Verdana" panose="020B0604030504040204" pitchFamily="34" charset="0"/>
                <a:ea typeface="Verdana" panose="020B0604030504040204" pitchFamily="34" charset="0"/>
                <a:cs typeface="Verdana" panose="020B0604030504040204" pitchFamily="34" charset="0"/>
              </a:rPr>
              <a:t>Focus on communication in social and work situations. Balance of speaking, listening, reading and writing tasks.</a:t>
            </a:r>
          </a:p>
          <a:p>
            <a:pPr marL="171450" indent="-171450">
              <a:buFont typeface="Arial" panose="020B0604020202020204" pitchFamily="34" charset="0"/>
              <a:buChar char="•"/>
              <a:defRPr/>
            </a:pPr>
            <a:r>
              <a:rPr lang="en-NZ" sz="2400" dirty="0">
                <a:solidFill>
                  <a:schemeClr val="tx1"/>
                </a:solidFill>
                <a:latin typeface="Verdana" panose="020B0604030504040204" pitchFamily="34" charset="0"/>
                <a:ea typeface="Verdana" panose="020B0604030504040204" pitchFamily="34" charset="0"/>
                <a:cs typeface="Verdana" panose="020B0604030504040204" pitchFamily="34" charset="0"/>
              </a:rPr>
              <a:t>Progress to other ELA courses.</a:t>
            </a:r>
          </a:p>
          <a:p>
            <a:pPr marL="171450" indent="-171450">
              <a:buFont typeface="Arial" panose="020B0604020202020204" pitchFamily="34" charset="0"/>
              <a:buChar char="•"/>
              <a:defRPr/>
            </a:pPr>
            <a:r>
              <a:rPr lang="en-NZ" sz="2400" dirty="0">
                <a:solidFill>
                  <a:schemeClr val="tx1"/>
                </a:solidFill>
                <a:latin typeface="Verdana" panose="020B0604030504040204" pitchFamily="34" charset="0"/>
                <a:ea typeface="Verdana" panose="020B0604030504040204" pitchFamily="34" charset="0"/>
                <a:cs typeface="Verdana" panose="020B0604030504040204" pitchFamily="34" charset="0"/>
              </a:rPr>
              <a:t>Five levels offered: Elementary; Pre-Intermediate; Intermediate; Upper-Intermediate; Advanced.</a:t>
            </a:r>
          </a:p>
          <a:p>
            <a:pPr marL="171450" indent="-171450">
              <a:buFont typeface="Arial" panose="020B0604020202020204" pitchFamily="34" charset="0"/>
              <a:buChar char="•"/>
              <a:defRPr/>
            </a:pPr>
            <a:r>
              <a:rPr lang="en-NZ" sz="2400" dirty="0">
                <a:solidFill>
                  <a:schemeClr val="tx1"/>
                </a:solidFill>
                <a:latin typeface="Verdana" panose="020B0604030504040204" pitchFamily="34" charset="0"/>
                <a:ea typeface="Verdana" panose="020B0604030504040204" pitchFamily="34" charset="0"/>
                <a:cs typeface="Verdana" panose="020B0604030504040204" pitchFamily="34" charset="0"/>
              </a:rPr>
              <a:t>Includes 20 hours tuition per week.</a:t>
            </a:r>
          </a:p>
          <a:p>
            <a:pPr marL="171450" indent="-171450">
              <a:buFont typeface="Arial" panose="020B0604020202020204" pitchFamily="34" charset="0"/>
              <a:buChar char="•"/>
              <a:defRPr/>
            </a:pPr>
            <a:r>
              <a:rPr lang="en-NZ" sz="2400" dirty="0">
                <a:solidFill>
                  <a:schemeClr val="tx1"/>
                </a:solidFill>
                <a:latin typeface="Verdana" panose="020B0604030504040204" pitchFamily="34" charset="0"/>
                <a:ea typeface="Verdana" panose="020B0604030504040204" pitchFamily="34" charset="0"/>
                <a:cs typeface="Verdana" panose="020B0604030504040204" pitchFamily="34" charset="0"/>
              </a:rPr>
              <a:t>Attendance compulsory for set classes, ELA monitors attendance and lateness.</a:t>
            </a:r>
          </a:p>
          <a:p>
            <a:pPr marL="171450" indent="-171450">
              <a:buFont typeface="Arial" panose="020B0604020202020204" pitchFamily="34" charset="0"/>
              <a:buChar char="•"/>
              <a:defRPr/>
            </a:pPr>
            <a:r>
              <a:rPr lang="en-NZ" sz="2400" dirty="0">
                <a:solidFill>
                  <a:schemeClr val="tx1"/>
                </a:solidFill>
                <a:latin typeface="Verdana" panose="020B0604030504040204" pitchFamily="34" charset="0"/>
                <a:ea typeface="Verdana" panose="020B0604030504040204" pitchFamily="34" charset="0"/>
                <a:cs typeface="Verdana" panose="020B0604030504040204" pitchFamily="34" charset="0"/>
              </a:rPr>
              <a:t>Elective classes allow tailoring of course to meet learning goals. Students can select from: Communication skills; Business English; IELTS preparation (offered from Intermediate or higher).</a:t>
            </a:r>
          </a:p>
          <a:p>
            <a:pPr marL="171450" indent="-171450">
              <a:buFont typeface="Arial" panose="020B0604020202020204" pitchFamily="34" charset="0"/>
              <a:buChar char="•"/>
              <a:defRPr/>
            </a:pPr>
            <a:r>
              <a:rPr lang="en-US" dirty="0">
                <a:latin typeface="Verdana" panose="020B0604030504040204" pitchFamily="34" charset="0"/>
                <a:ea typeface="Verdana" panose="020B0604030504040204" pitchFamily="34" charset="0"/>
                <a:cs typeface="Verdana" panose="020B0604030504040204" pitchFamily="34" charset="0"/>
              </a:rPr>
              <a:t>IELTS preparation and Business English classes requires a minimum enrolment of 5 weeks and a course book must be purchased </a:t>
            </a:r>
            <a:endParaRPr lang="en-NZ" sz="2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p>
            <a:pPr marL="171450" indent="-171450">
              <a:buFont typeface="Arial" panose="020B0604020202020204" pitchFamily="34" charset="0"/>
              <a:buChar char="•"/>
              <a:defRPr/>
            </a:pPr>
            <a:r>
              <a:rPr lang="en-US" dirty="0">
                <a:latin typeface="Verdana" panose="020B0604030504040204" pitchFamily="34" charset="0"/>
                <a:ea typeface="Verdana" panose="020B0604030504040204" pitchFamily="34" charset="0"/>
                <a:cs typeface="Verdana" panose="020B0604030504040204" pitchFamily="34" charset="0"/>
              </a:rPr>
              <a:t>Students are tested on the first day to determine their level</a:t>
            </a:r>
          </a:p>
          <a:p>
            <a:pPr marL="171450" indent="-171450">
              <a:buFont typeface="Arial" panose="020B0604020202020204" pitchFamily="34" charset="0"/>
              <a:buChar char="•"/>
              <a:defRPr/>
            </a:pPr>
            <a:r>
              <a:rPr lang="en-US" sz="2400" dirty="0">
                <a:solidFill>
                  <a:schemeClr val="tx1"/>
                </a:solidFill>
                <a:latin typeface="Verdana" panose="020B0604030504040204" pitchFamily="34" charset="0"/>
                <a:ea typeface="Verdana" panose="020B0604030504040204" pitchFamily="34" charset="0"/>
                <a:cs typeface="Verdana" panose="020B0604030504040204" pitchFamily="34" charset="0"/>
              </a:rPr>
              <a:t>Students are tested </a:t>
            </a:r>
            <a:r>
              <a:rPr lang="en-US" sz="2400" i="1" dirty="0">
                <a:solidFill>
                  <a:schemeClr val="tx1"/>
                </a:solidFill>
                <a:latin typeface="Verdana" panose="020B0604030504040204" pitchFamily="34" charset="0"/>
                <a:ea typeface="Verdana" panose="020B0604030504040204" pitchFamily="34" charset="0"/>
                <a:cs typeface="Verdana" panose="020B0604030504040204" pitchFamily="34" charset="0"/>
              </a:rPr>
              <a:t>after every block </a:t>
            </a:r>
            <a:r>
              <a:rPr lang="en-US" sz="2400" dirty="0">
                <a:solidFill>
                  <a:schemeClr val="tx1"/>
                </a:solidFill>
                <a:latin typeface="Verdana" panose="020B0604030504040204" pitchFamily="34" charset="0"/>
                <a:ea typeface="Verdana" panose="020B0604030504040204" pitchFamily="34" charset="0"/>
                <a:cs typeface="Verdana" panose="020B0604030504040204" pitchFamily="34" charset="0"/>
              </a:rPr>
              <a:t>and are required to achieve the required level of proficiency in order to progress to the next level. As rate of 80% in all  skills is required </a:t>
            </a:r>
          </a:p>
          <a:p>
            <a:pPr marL="171450" indent="-171450">
              <a:buFont typeface="Arial" panose="020B0604020202020204" pitchFamily="34" charset="0"/>
              <a:buChar char="•"/>
              <a:defRPr/>
            </a:pPr>
            <a:r>
              <a:rPr lang="en-US" dirty="0">
                <a:latin typeface="Verdana" panose="020B0604030504040204" pitchFamily="34" charset="0"/>
                <a:ea typeface="Verdana" panose="020B0604030504040204" pitchFamily="34" charset="0"/>
                <a:cs typeface="Verdana" panose="020B0604030504040204" pitchFamily="34" charset="0"/>
              </a:rPr>
              <a:t>We do not run a Starter/ Beginner class. </a:t>
            </a:r>
            <a:endParaRPr lang="en-US" dirty="0">
              <a:solidFill>
                <a:schemeClr val="tx1"/>
              </a:solidFill>
              <a:latin typeface="Verdana" panose="020B0604030504040204"/>
              <a:ea typeface="Verdana" panose="020B0604030504040204"/>
            </a:endParaRPr>
          </a:p>
          <a:p>
            <a:pPr marL="171450" indent="-171450">
              <a:lnSpc>
                <a:spcPct val="116000"/>
              </a:lnSpc>
              <a:buFont typeface="Arial" panose="020B0604020202020204" pitchFamily="34" charset="0"/>
              <a:buChar char="•"/>
              <a:defRPr/>
            </a:pPr>
            <a:r>
              <a:rPr lang="en-NZ" dirty="0">
                <a:solidFill>
                  <a:schemeClr val="tx1"/>
                </a:solidFill>
              </a:rPr>
              <a:t>Start dates throughout the year; Minimum enrolment 3 weeks</a:t>
            </a:r>
            <a:endParaRPr lang="en-NZ" sz="2400" dirty="0">
              <a:latin typeface="Verdana" panose="020B0604030504040204"/>
              <a:ea typeface="Verdana" panose="020B0604030504040204"/>
            </a:endParaRPr>
          </a:p>
          <a:p>
            <a:pPr marL="171450" indent="-171450">
              <a:lnSpc>
                <a:spcPct val="116000"/>
              </a:lnSpc>
              <a:buFont typeface="Arial" panose="020B0604020202020204" pitchFamily="34" charset="0"/>
              <a:buChar char="•"/>
              <a:defRPr/>
            </a:pPr>
            <a:r>
              <a:rPr lang="en-US" sz="2400" dirty="0">
                <a:solidFill>
                  <a:schemeClr val="tx1"/>
                </a:solidFill>
                <a:latin typeface="Verdana" panose="020B0604030504040204" pitchFamily="34" charset="0"/>
                <a:ea typeface="Verdana" panose="020B0604030504040204" pitchFamily="34" charset="0"/>
                <a:cs typeface="Verdana" panose="020B0604030504040204" pitchFamily="34" charset="0"/>
              </a:rPr>
              <a:t>ELA does close for 2 weeks over Christmas and New Year </a:t>
            </a:r>
            <a:endParaRPr lang="en-NZ" sz="2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p>
            <a:pPr>
              <a:defRPr/>
            </a:pPr>
            <a:endParaRPr lang="en-US" dirty="0">
              <a:latin typeface="Verdana" panose="020B0604030504040204" pitchFamily="34" charset="0"/>
              <a:ea typeface="Verdana" panose="020B0604030504040204" pitchFamily="34" charset="0"/>
              <a:cs typeface="Verdana" panose="020B0604030504040204" pitchFamily="34" charset="0"/>
            </a:endParaRPr>
          </a:p>
          <a:p>
            <a:pPr>
              <a:defRPr/>
            </a:pPr>
            <a:r>
              <a:rPr lang="en-US" dirty="0">
                <a:latin typeface="Verdana" panose="020B0604030504040204" pitchFamily="34" charset="0"/>
                <a:ea typeface="Verdana" panose="020B0604030504040204" pitchFamily="34" charset="0"/>
                <a:cs typeface="Verdana" panose="020B0604030504040204" pitchFamily="34" charset="0"/>
              </a:rPr>
              <a:t>Levels:</a:t>
            </a:r>
          </a:p>
          <a:p>
            <a:pPr>
              <a:defRPr/>
            </a:pPr>
            <a:r>
              <a:rPr lang="en-US" dirty="0">
                <a:latin typeface="Verdana" panose="020B0604030504040204" pitchFamily="34" charset="0"/>
                <a:ea typeface="Verdana" panose="020B0604030504040204" pitchFamily="34" charset="0"/>
                <a:cs typeface="Verdana" panose="020B0604030504040204" pitchFamily="34" charset="0"/>
              </a:rPr>
              <a:t>Elementary: ( CEFR level A1)</a:t>
            </a:r>
          </a:p>
          <a:p>
            <a:pPr>
              <a:defRPr/>
            </a:pPr>
            <a:r>
              <a:rPr lang="en-US" dirty="0">
                <a:latin typeface="Verdana" panose="020B0604030504040204" pitchFamily="34" charset="0"/>
                <a:ea typeface="Verdana" panose="020B0604030504040204" pitchFamily="34" charset="0"/>
                <a:cs typeface="Verdana" panose="020B0604030504040204" pitchFamily="34" charset="0"/>
              </a:rPr>
              <a:t>Pre- Intermediate ( CEFR level A2)</a:t>
            </a:r>
          </a:p>
          <a:p>
            <a:pPr>
              <a:defRPr/>
            </a:pPr>
            <a:r>
              <a:rPr lang="en-US" dirty="0">
                <a:latin typeface="Verdana" panose="020B0604030504040204" pitchFamily="34" charset="0"/>
                <a:ea typeface="Verdana" panose="020B0604030504040204" pitchFamily="34" charset="0"/>
                <a:cs typeface="Verdana" panose="020B0604030504040204" pitchFamily="34" charset="0"/>
              </a:rPr>
              <a:t>Intermediate ( CEFR level B1)</a:t>
            </a:r>
          </a:p>
          <a:p>
            <a:pPr>
              <a:defRPr/>
            </a:pPr>
            <a:r>
              <a:rPr lang="en-US" dirty="0">
                <a:latin typeface="Verdana" panose="020B0604030504040204" pitchFamily="34" charset="0"/>
                <a:ea typeface="Verdana" panose="020B0604030504040204" pitchFamily="34" charset="0"/>
                <a:cs typeface="Verdana" panose="020B0604030504040204" pitchFamily="34" charset="0"/>
              </a:rPr>
              <a:t>Upper Intermediate ( CEFR level B2)</a:t>
            </a:r>
          </a:p>
          <a:p>
            <a:pPr>
              <a:defRPr/>
            </a:pPr>
            <a:r>
              <a:rPr lang="en-US" dirty="0">
                <a:latin typeface="Verdana" panose="020B0604030504040204" pitchFamily="34" charset="0"/>
                <a:ea typeface="Verdana" panose="020B0604030504040204" pitchFamily="34" charset="0"/>
                <a:cs typeface="Verdana" panose="020B0604030504040204" pitchFamily="34" charset="0"/>
              </a:rPr>
              <a:t>Advanced ( CEFR level C1)</a:t>
            </a:r>
            <a:endParaRPr lang="en-NZ" dirty="0">
              <a:latin typeface="Verdana" panose="020B0604030504040204" pitchFamily="34" charset="0"/>
              <a:ea typeface="Verdana" panose="020B0604030504040204" pitchFamily="34" charset="0"/>
              <a:cs typeface="Verdana" panose="020B0604030504040204" pitchFamily="34" charset="0"/>
            </a:endParaRPr>
          </a:p>
          <a:p>
            <a:pPr>
              <a:defRPr/>
            </a:pPr>
            <a:endParaRPr lang="en-NZ" dirty="0">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defRPr/>
            </a:pPr>
            <a:r>
              <a:rPr lang="en-NZ" sz="1200" b="0" i="0" kern="1200" dirty="0">
                <a:solidFill>
                  <a:schemeClr val="tx1"/>
                </a:solidFill>
                <a:effectLst/>
                <a:latin typeface="+mn-lt"/>
                <a:ea typeface="+mn-ea"/>
                <a:cs typeface="+mn-cs"/>
              </a:rPr>
              <a:t>Students are placed in either the Schedule</a:t>
            </a:r>
            <a:r>
              <a:rPr lang="en-NZ" sz="1200" b="0" i="0" kern="1200" baseline="0" dirty="0">
                <a:solidFill>
                  <a:schemeClr val="tx1"/>
                </a:solidFill>
                <a:effectLst/>
                <a:latin typeface="+mn-lt"/>
                <a:ea typeface="+mn-ea"/>
                <a:cs typeface="+mn-cs"/>
              </a:rPr>
              <a:t> 1 </a:t>
            </a:r>
            <a:r>
              <a:rPr lang="en-NZ" sz="1200" b="0" i="0" kern="1200" dirty="0">
                <a:solidFill>
                  <a:schemeClr val="tx1"/>
                </a:solidFill>
                <a:effectLst/>
                <a:latin typeface="+mn-lt"/>
                <a:ea typeface="+mn-ea"/>
                <a:cs typeface="+mn-cs"/>
              </a:rPr>
              <a:t>or Schedule</a:t>
            </a:r>
            <a:r>
              <a:rPr lang="en-NZ" sz="1200" b="0" i="0" kern="1200" baseline="0" dirty="0">
                <a:solidFill>
                  <a:schemeClr val="tx1"/>
                </a:solidFill>
                <a:effectLst/>
                <a:latin typeface="+mn-lt"/>
                <a:ea typeface="+mn-ea"/>
                <a:cs typeface="+mn-cs"/>
              </a:rPr>
              <a:t> 2 </a:t>
            </a:r>
            <a:r>
              <a:rPr lang="en-NZ" sz="1200" b="0" i="0" kern="1200" dirty="0">
                <a:solidFill>
                  <a:schemeClr val="tx1"/>
                </a:solidFill>
                <a:effectLst/>
                <a:latin typeface="+mn-lt"/>
                <a:ea typeface="+mn-ea"/>
                <a:cs typeface="+mn-cs"/>
              </a:rPr>
              <a:t>depending on their level of English. All students receive 20 hours of tuition a week plus two workshops. Tuition is made up of two hours of core classes and two hours of elective classes per day. Students choose their elective classes upon arrival at the ELA.</a:t>
            </a:r>
            <a:br>
              <a:rPr lang="en-NZ" sz="1200" b="0" i="0" kern="1200" dirty="0">
                <a:solidFill>
                  <a:schemeClr val="tx1"/>
                </a:solidFill>
                <a:effectLst/>
                <a:latin typeface="+mn-lt"/>
                <a:ea typeface="+mn-ea"/>
                <a:cs typeface="+mn-cs"/>
              </a:rPr>
            </a:br>
            <a:r>
              <a:rPr lang="en-NZ" sz="1200" b="0" i="0" kern="1200" dirty="0">
                <a:solidFill>
                  <a:schemeClr val="tx1"/>
                </a:solidFill>
                <a:effectLst/>
                <a:latin typeface="+mn-lt"/>
                <a:ea typeface="+mn-ea"/>
                <a:cs typeface="+mn-cs"/>
              </a:rPr>
              <a:t/>
            </a:r>
            <a:br>
              <a:rPr lang="en-NZ" sz="1200" b="0" i="0" kern="1200" dirty="0">
                <a:solidFill>
                  <a:schemeClr val="tx1"/>
                </a:solidFill>
                <a:effectLst/>
                <a:latin typeface="+mn-lt"/>
                <a:ea typeface="+mn-ea"/>
                <a:cs typeface="+mn-cs"/>
              </a:rPr>
            </a:br>
            <a:r>
              <a:rPr lang="en-NZ" sz="1200" b="1" i="0" kern="1200" dirty="0">
                <a:solidFill>
                  <a:schemeClr val="tx1"/>
                </a:solidFill>
                <a:effectLst/>
                <a:latin typeface="+mn-lt"/>
                <a:ea typeface="+mn-ea"/>
                <a:cs typeface="+mn-cs"/>
              </a:rPr>
              <a:t>Core classes</a:t>
            </a:r>
            <a:r>
              <a:rPr lang="en-NZ" sz="1200" b="0" i="0" kern="1200" dirty="0">
                <a:solidFill>
                  <a:schemeClr val="tx1"/>
                </a:solidFill>
                <a:effectLst/>
                <a:latin typeface="+mn-lt"/>
                <a:ea typeface="+mn-ea"/>
                <a:cs typeface="+mn-cs"/>
              </a:rPr>
              <a:t> are based around carefully selected textbooks and a wide range of supplementary materials. Students study language structure and vocabulary, listening and reading skills, speaking and writing skills, and fluency and pronunciation.</a:t>
            </a:r>
            <a:br>
              <a:rPr lang="en-NZ" sz="1200" b="0" i="0" kern="1200" dirty="0">
                <a:solidFill>
                  <a:schemeClr val="tx1"/>
                </a:solidFill>
                <a:effectLst/>
                <a:latin typeface="+mn-lt"/>
                <a:ea typeface="+mn-ea"/>
                <a:cs typeface="+mn-cs"/>
              </a:rPr>
            </a:br>
            <a:r>
              <a:rPr lang="en-NZ" sz="1200" b="0" i="0" kern="1200" dirty="0">
                <a:solidFill>
                  <a:schemeClr val="tx1"/>
                </a:solidFill>
                <a:effectLst/>
                <a:latin typeface="+mn-lt"/>
                <a:ea typeface="+mn-ea"/>
                <a:cs typeface="+mn-cs"/>
              </a:rPr>
              <a:t/>
            </a:r>
            <a:br>
              <a:rPr lang="en-NZ" sz="1200" b="0" i="0" kern="1200" dirty="0">
                <a:solidFill>
                  <a:schemeClr val="tx1"/>
                </a:solidFill>
                <a:effectLst/>
                <a:latin typeface="+mn-lt"/>
                <a:ea typeface="+mn-ea"/>
                <a:cs typeface="+mn-cs"/>
              </a:rPr>
            </a:br>
            <a:r>
              <a:rPr lang="en-NZ" sz="1200" b="1" i="0" kern="1200" dirty="0">
                <a:solidFill>
                  <a:schemeClr val="tx1"/>
                </a:solidFill>
                <a:effectLst/>
                <a:latin typeface="+mn-lt"/>
                <a:ea typeface="+mn-ea"/>
                <a:cs typeface="+mn-cs"/>
              </a:rPr>
              <a:t>Elective classes (General English)</a:t>
            </a:r>
            <a:r>
              <a:rPr lang="en-NZ" sz="1200" b="0" i="0" kern="1200" dirty="0">
                <a:solidFill>
                  <a:schemeClr val="tx1"/>
                </a:solidFill>
                <a:effectLst/>
                <a:latin typeface="+mn-lt"/>
                <a:ea typeface="+mn-ea"/>
                <a:cs typeface="+mn-cs"/>
              </a:rPr>
              <a:t> include </a:t>
            </a:r>
            <a:r>
              <a:rPr lang="en-NZ" sz="1200" dirty="0"/>
              <a:t>Communication Skills</a:t>
            </a:r>
            <a:r>
              <a:rPr lang="en-NZ" sz="1200" b="0" i="0" kern="1200" dirty="0">
                <a:solidFill>
                  <a:schemeClr val="tx1"/>
                </a:solidFill>
                <a:effectLst/>
                <a:latin typeface="+mn-lt"/>
                <a:ea typeface="+mn-ea"/>
                <a:cs typeface="+mn-cs"/>
              </a:rPr>
              <a:t>, Business English, and IELTS preparation. </a:t>
            </a:r>
            <a:r>
              <a:rPr lang="en-NZ" sz="1200" dirty="0"/>
              <a:t>Communication Skills</a:t>
            </a:r>
            <a:r>
              <a:rPr lang="en-NZ" sz="1200" b="0" i="0" kern="1200" dirty="0">
                <a:solidFill>
                  <a:schemeClr val="tx1"/>
                </a:solidFill>
                <a:effectLst/>
                <a:latin typeface="+mn-lt"/>
                <a:ea typeface="+mn-ea"/>
                <a:cs typeface="+mn-cs"/>
              </a:rPr>
              <a:t>, Business English, and IELTS preparation are available depending on the student's level of English.</a:t>
            </a:r>
          </a:p>
          <a:p>
            <a:r>
              <a:rPr lang="en-NZ" sz="1200" b="1" i="0" kern="1200" dirty="0">
                <a:solidFill>
                  <a:schemeClr val="tx1"/>
                </a:solidFill>
                <a:effectLst/>
                <a:latin typeface="+mn-lt"/>
                <a:ea typeface="+mn-ea"/>
                <a:cs typeface="+mn-cs"/>
              </a:rPr>
              <a:t>Elective classes (Academic Programmes)</a:t>
            </a:r>
            <a:r>
              <a:rPr lang="en-NZ" sz="1200" b="0" i="0" kern="1200" dirty="0">
                <a:solidFill>
                  <a:schemeClr val="tx1"/>
                </a:solidFill>
                <a:effectLst/>
                <a:latin typeface="+mn-lt"/>
                <a:ea typeface="+mn-ea"/>
                <a:cs typeface="+mn-cs"/>
              </a:rPr>
              <a:t> are a choice between University Preparation Skills or IELTS Test Preparation.  IELTS Test Preparation is available depending on the student's level of English.  Advanced level Academic students (Module 4) have a choice of English for Specific Academic Purposes electives, usually comprising Commerce/Science &amp; Engineering/Humanities</a:t>
            </a:r>
            <a:br>
              <a:rPr lang="en-NZ" sz="1200" b="0" i="0" kern="1200" dirty="0">
                <a:solidFill>
                  <a:schemeClr val="tx1"/>
                </a:solidFill>
                <a:effectLst/>
                <a:latin typeface="+mn-lt"/>
                <a:ea typeface="+mn-ea"/>
                <a:cs typeface="+mn-cs"/>
              </a:rPr>
            </a:br>
            <a:r>
              <a:rPr lang="en-NZ" sz="1200" b="0" i="0" kern="1200" dirty="0">
                <a:solidFill>
                  <a:schemeClr val="tx1"/>
                </a:solidFill>
                <a:effectLst/>
                <a:latin typeface="+mn-lt"/>
                <a:ea typeface="+mn-ea"/>
                <a:cs typeface="+mn-cs"/>
              </a:rPr>
              <a:t/>
            </a:r>
            <a:br>
              <a:rPr lang="en-NZ" sz="1200" b="0" i="0" kern="1200" dirty="0">
                <a:solidFill>
                  <a:schemeClr val="tx1"/>
                </a:solidFill>
                <a:effectLst/>
                <a:latin typeface="+mn-lt"/>
                <a:ea typeface="+mn-ea"/>
                <a:cs typeface="+mn-cs"/>
              </a:rPr>
            </a:br>
            <a:r>
              <a:rPr lang="en-NZ" sz="1200" b="1" kern="1200" dirty="0">
                <a:solidFill>
                  <a:schemeClr val="tx1"/>
                </a:solidFill>
                <a:effectLst/>
                <a:latin typeface="+mn-lt"/>
                <a:ea typeface="+mn-ea"/>
                <a:cs typeface="+mn-cs"/>
              </a:rPr>
              <a:t>Workshops are optional. Students can attend a </a:t>
            </a:r>
            <a:r>
              <a:rPr lang="en-US" altLang="zh-CN" sz="1200" b="1" kern="1200">
                <a:solidFill>
                  <a:schemeClr val="tx1"/>
                </a:solidFill>
                <a:effectLst/>
                <a:latin typeface="+mn-lt"/>
                <a:ea typeface="+mn-ea"/>
                <a:cs typeface="+mn-cs"/>
              </a:rPr>
              <a:t>4</a:t>
            </a:r>
            <a:r>
              <a:rPr lang="en-NZ" sz="1200" b="1" kern="1200">
                <a:solidFill>
                  <a:schemeClr val="tx1"/>
                </a:solidFill>
                <a:effectLst/>
                <a:latin typeface="+mn-lt"/>
                <a:ea typeface="+mn-ea"/>
                <a:cs typeface="+mn-cs"/>
              </a:rPr>
              <a:t> </a:t>
            </a:r>
            <a:r>
              <a:rPr lang="en-NZ" sz="1200" b="1" kern="1200" dirty="0">
                <a:solidFill>
                  <a:schemeClr val="tx1"/>
                </a:solidFill>
                <a:effectLst/>
                <a:latin typeface="+mn-lt"/>
                <a:ea typeface="+mn-ea"/>
                <a:cs typeface="+mn-cs"/>
              </a:rPr>
              <a:t>one-hour workshop outside of their study per week. Workshop topics may include Business Skills, IELTS, Current Events and Lecture Series.</a:t>
            </a:r>
          </a:p>
          <a:p>
            <a:r>
              <a:rPr lang="en-NZ" sz="1200" b="1" kern="1200" dirty="0">
                <a:solidFill>
                  <a:schemeClr val="tx1"/>
                </a:solidFill>
                <a:effectLst/>
                <a:latin typeface="+mn-lt"/>
                <a:ea typeface="+mn-ea"/>
                <a:cs typeface="+mn-cs"/>
              </a:rPr>
              <a:t>Workshop topics are reviewed and updated periodically to meet the needs of students.</a:t>
            </a:r>
          </a:p>
          <a:p>
            <a:endParaRPr lang="en-NZ" dirty="0"/>
          </a:p>
        </p:txBody>
      </p:sp>
      <p:sp>
        <p:nvSpPr>
          <p:cNvPr id="4" name="Slide Number Placeholder 3"/>
          <p:cNvSpPr>
            <a:spLocks noGrp="1"/>
          </p:cNvSpPr>
          <p:nvPr>
            <p:ph type="sldNum" sz="quarter" idx="10"/>
          </p:nvPr>
        </p:nvSpPr>
        <p:spPr/>
        <p:txBody>
          <a:bodyPr/>
          <a:lstStyle/>
          <a:p>
            <a:fld id="{960170D6-42E6-3B4C-BC2C-154007EECCF7}"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defRPr/>
            </a:pPr>
            <a:r>
              <a:rPr lang="en-NZ" sz="1200" b="0" i="0" kern="1200" dirty="0">
                <a:solidFill>
                  <a:schemeClr val="tx1"/>
                </a:solidFill>
                <a:effectLst/>
                <a:latin typeface="+mn-lt"/>
                <a:ea typeface="+mn-ea"/>
                <a:cs typeface="+mn-cs"/>
              </a:rPr>
              <a:t>Students are placed in either the Schedule</a:t>
            </a:r>
            <a:r>
              <a:rPr lang="en-NZ" sz="1200" b="0" i="0" kern="1200" baseline="0" dirty="0">
                <a:solidFill>
                  <a:schemeClr val="tx1"/>
                </a:solidFill>
                <a:effectLst/>
                <a:latin typeface="+mn-lt"/>
                <a:ea typeface="+mn-ea"/>
                <a:cs typeface="+mn-cs"/>
              </a:rPr>
              <a:t> 1 </a:t>
            </a:r>
            <a:r>
              <a:rPr lang="en-NZ" sz="1200" b="0" i="0" kern="1200" dirty="0">
                <a:solidFill>
                  <a:schemeClr val="tx1"/>
                </a:solidFill>
                <a:effectLst/>
                <a:latin typeface="+mn-lt"/>
                <a:ea typeface="+mn-ea"/>
                <a:cs typeface="+mn-cs"/>
              </a:rPr>
              <a:t>or Schedule</a:t>
            </a:r>
            <a:r>
              <a:rPr lang="en-NZ" sz="1200" b="0" i="0" kern="1200" baseline="0" dirty="0">
                <a:solidFill>
                  <a:schemeClr val="tx1"/>
                </a:solidFill>
                <a:effectLst/>
                <a:latin typeface="+mn-lt"/>
                <a:ea typeface="+mn-ea"/>
                <a:cs typeface="+mn-cs"/>
              </a:rPr>
              <a:t> 2 </a:t>
            </a:r>
            <a:r>
              <a:rPr lang="en-NZ" sz="1200" b="0" i="0" kern="1200" dirty="0">
                <a:solidFill>
                  <a:schemeClr val="tx1"/>
                </a:solidFill>
                <a:effectLst/>
                <a:latin typeface="+mn-lt"/>
                <a:ea typeface="+mn-ea"/>
                <a:cs typeface="+mn-cs"/>
              </a:rPr>
              <a:t>depending on their level of English. All students receive 20 hours of tuition a week plus two workshops. Tuition is made up of two hours of core classes and two hours of elective classes per day. Students choose their elective classes upon arrival at the ELA.</a:t>
            </a:r>
            <a:br>
              <a:rPr lang="en-NZ" sz="1200" b="0" i="0" kern="1200" dirty="0">
                <a:solidFill>
                  <a:schemeClr val="tx1"/>
                </a:solidFill>
                <a:effectLst/>
                <a:latin typeface="+mn-lt"/>
                <a:ea typeface="+mn-ea"/>
                <a:cs typeface="+mn-cs"/>
              </a:rPr>
            </a:br>
            <a:r>
              <a:rPr lang="en-NZ" sz="1200" b="0" i="0" kern="1200" dirty="0">
                <a:solidFill>
                  <a:schemeClr val="tx1"/>
                </a:solidFill>
                <a:effectLst/>
                <a:latin typeface="+mn-lt"/>
                <a:ea typeface="+mn-ea"/>
                <a:cs typeface="+mn-cs"/>
              </a:rPr>
              <a:t/>
            </a:r>
            <a:br>
              <a:rPr lang="en-NZ" sz="1200" b="0" i="0" kern="1200" dirty="0">
                <a:solidFill>
                  <a:schemeClr val="tx1"/>
                </a:solidFill>
                <a:effectLst/>
                <a:latin typeface="+mn-lt"/>
                <a:ea typeface="+mn-ea"/>
                <a:cs typeface="+mn-cs"/>
              </a:rPr>
            </a:br>
            <a:r>
              <a:rPr lang="en-NZ" sz="1200" b="1" i="0" kern="1200" dirty="0">
                <a:solidFill>
                  <a:schemeClr val="tx1"/>
                </a:solidFill>
                <a:effectLst/>
                <a:latin typeface="+mn-lt"/>
                <a:ea typeface="+mn-ea"/>
                <a:cs typeface="+mn-cs"/>
              </a:rPr>
              <a:t>Core classes</a:t>
            </a:r>
            <a:r>
              <a:rPr lang="en-NZ" sz="1200" b="0" i="0" kern="1200" dirty="0">
                <a:solidFill>
                  <a:schemeClr val="tx1"/>
                </a:solidFill>
                <a:effectLst/>
                <a:latin typeface="+mn-lt"/>
                <a:ea typeface="+mn-ea"/>
                <a:cs typeface="+mn-cs"/>
              </a:rPr>
              <a:t> are based around carefully selected textbooks and a wide range of supplementary materials. Students study language structure and vocabulary, listening and reading skills, speaking and writing skills, and fluency and pronunciation.</a:t>
            </a:r>
            <a:br>
              <a:rPr lang="en-NZ" sz="1200" b="0" i="0" kern="1200" dirty="0">
                <a:solidFill>
                  <a:schemeClr val="tx1"/>
                </a:solidFill>
                <a:effectLst/>
                <a:latin typeface="+mn-lt"/>
                <a:ea typeface="+mn-ea"/>
                <a:cs typeface="+mn-cs"/>
              </a:rPr>
            </a:br>
            <a:r>
              <a:rPr lang="en-NZ" sz="1200" b="0" i="0" kern="1200" dirty="0">
                <a:solidFill>
                  <a:schemeClr val="tx1"/>
                </a:solidFill>
                <a:effectLst/>
                <a:latin typeface="+mn-lt"/>
                <a:ea typeface="+mn-ea"/>
                <a:cs typeface="+mn-cs"/>
              </a:rPr>
              <a:t/>
            </a:r>
            <a:br>
              <a:rPr lang="en-NZ" sz="1200" b="0" i="0" kern="1200" dirty="0">
                <a:solidFill>
                  <a:schemeClr val="tx1"/>
                </a:solidFill>
                <a:effectLst/>
                <a:latin typeface="+mn-lt"/>
                <a:ea typeface="+mn-ea"/>
                <a:cs typeface="+mn-cs"/>
              </a:rPr>
            </a:br>
            <a:r>
              <a:rPr lang="en-NZ" sz="1200" b="1" i="0" kern="1200" dirty="0">
                <a:solidFill>
                  <a:schemeClr val="tx1"/>
                </a:solidFill>
                <a:effectLst/>
                <a:latin typeface="+mn-lt"/>
                <a:ea typeface="+mn-ea"/>
                <a:cs typeface="+mn-cs"/>
              </a:rPr>
              <a:t>Elective classes (General English)</a:t>
            </a:r>
            <a:r>
              <a:rPr lang="en-NZ" sz="1200" b="0" i="0" kern="1200" dirty="0">
                <a:solidFill>
                  <a:schemeClr val="tx1"/>
                </a:solidFill>
                <a:effectLst/>
                <a:latin typeface="+mn-lt"/>
                <a:ea typeface="+mn-ea"/>
                <a:cs typeface="+mn-cs"/>
              </a:rPr>
              <a:t> include </a:t>
            </a:r>
            <a:r>
              <a:rPr lang="en-NZ" sz="1200" dirty="0"/>
              <a:t>Communication Skills</a:t>
            </a:r>
            <a:r>
              <a:rPr lang="en-NZ" sz="1200" b="0" i="0" kern="1200" dirty="0">
                <a:solidFill>
                  <a:schemeClr val="tx1"/>
                </a:solidFill>
                <a:effectLst/>
                <a:latin typeface="+mn-lt"/>
                <a:ea typeface="+mn-ea"/>
                <a:cs typeface="+mn-cs"/>
              </a:rPr>
              <a:t>, Business English, and IELTS preparation. </a:t>
            </a:r>
            <a:r>
              <a:rPr lang="en-NZ" sz="1200" dirty="0"/>
              <a:t>Communication Skills</a:t>
            </a:r>
            <a:r>
              <a:rPr lang="en-NZ" sz="1200" b="0" i="0" kern="1200" dirty="0">
                <a:solidFill>
                  <a:schemeClr val="tx1"/>
                </a:solidFill>
                <a:effectLst/>
                <a:latin typeface="+mn-lt"/>
                <a:ea typeface="+mn-ea"/>
                <a:cs typeface="+mn-cs"/>
              </a:rPr>
              <a:t>, Business English, and IELTS preparation are available depending on the student's level of English.</a:t>
            </a:r>
          </a:p>
          <a:p>
            <a:r>
              <a:rPr lang="en-NZ" sz="1200" b="1" i="0" kern="1200" dirty="0">
                <a:solidFill>
                  <a:schemeClr val="tx1"/>
                </a:solidFill>
                <a:effectLst/>
                <a:latin typeface="+mn-lt"/>
                <a:ea typeface="+mn-ea"/>
                <a:cs typeface="+mn-cs"/>
              </a:rPr>
              <a:t>Elective classes (Academic Programmes)</a:t>
            </a:r>
            <a:r>
              <a:rPr lang="en-NZ" sz="1200" b="0" i="0" kern="1200" dirty="0">
                <a:solidFill>
                  <a:schemeClr val="tx1"/>
                </a:solidFill>
                <a:effectLst/>
                <a:latin typeface="+mn-lt"/>
                <a:ea typeface="+mn-ea"/>
                <a:cs typeface="+mn-cs"/>
              </a:rPr>
              <a:t> are a choice between University Preparation Skills or IELTS Test Preparation.  IELTS Test Preparation is available depending on the student's level of English.  Advanced level Academic students (Module 4) have a choice of English for Specific Academic Purposes electives, usually comprising Commerce/Science &amp; Engineering/Humanities</a:t>
            </a:r>
            <a:br>
              <a:rPr lang="en-NZ" sz="1200" b="0" i="0" kern="1200" dirty="0">
                <a:solidFill>
                  <a:schemeClr val="tx1"/>
                </a:solidFill>
                <a:effectLst/>
                <a:latin typeface="+mn-lt"/>
                <a:ea typeface="+mn-ea"/>
                <a:cs typeface="+mn-cs"/>
              </a:rPr>
            </a:br>
            <a:r>
              <a:rPr lang="en-NZ" sz="1200" b="0" i="0" kern="1200" dirty="0">
                <a:solidFill>
                  <a:schemeClr val="tx1"/>
                </a:solidFill>
                <a:effectLst/>
                <a:latin typeface="+mn-lt"/>
                <a:ea typeface="+mn-ea"/>
                <a:cs typeface="+mn-cs"/>
              </a:rPr>
              <a:t/>
            </a:r>
            <a:br>
              <a:rPr lang="en-NZ" sz="1200" b="0" i="0" kern="1200" dirty="0">
                <a:solidFill>
                  <a:schemeClr val="tx1"/>
                </a:solidFill>
                <a:effectLst/>
                <a:latin typeface="+mn-lt"/>
                <a:ea typeface="+mn-ea"/>
                <a:cs typeface="+mn-cs"/>
              </a:rPr>
            </a:br>
            <a:r>
              <a:rPr lang="en-NZ" sz="1200" b="1" kern="1200" dirty="0">
                <a:solidFill>
                  <a:schemeClr val="tx1"/>
                </a:solidFill>
                <a:effectLst/>
                <a:latin typeface="+mn-lt"/>
                <a:ea typeface="+mn-ea"/>
                <a:cs typeface="+mn-cs"/>
              </a:rPr>
              <a:t>Workshops are optional. Students can attend a </a:t>
            </a:r>
            <a:r>
              <a:rPr lang="en-US" altLang="zh-CN" sz="1200" b="1" kern="1200" dirty="0">
                <a:solidFill>
                  <a:schemeClr val="tx1"/>
                </a:solidFill>
                <a:effectLst/>
                <a:latin typeface="+mn-lt"/>
                <a:ea typeface="+mn-ea"/>
                <a:cs typeface="+mn-cs"/>
              </a:rPr>
              <a:t>4</a:t>
            </a:r>
            <a:r>
              <a:rPr lang="en-NZ" sz="1200" b="1" kern="1200" dirty="0">
                <a:solidFill>
                  <a:schemeClr val="tx1"/>
                </a:solidFill>
                <a:effectLst/>
                <a:latin typeface="+mn-lt"/>
                <a:ea typeface="+mn-ea"/>
                <a:cs typeface="+mn-cs"/>
              </a:rPr>
              <a:t> one-hour workshop outside of their study per week. Workshop topics may include Business Skills, IELTS, Current Events and Lecture Series.</a:t>
            </a:r>
          </a:p>
          <a:p>
            <a:r>
              <a:rPr lang="en-NZ" sz="1200" b="1" kern="1200" dirty="0">
                <a:solidFill>
                  <a:schemeClr val="tx1"/>
                </a:solidFill>
                <a:effectLst/>
                <a:latin typeface="+mn-lt"/>
                <a:ea typeface="+mn-ea"/>
                <a:cs typeface="+mn-cs"/>
              </a:rPr>
              <a:t>Workshop topics are reviewed and updated periodically to meet the needs of students.</a:t>
            </a:r>
          </a:p>
          <a:p>
            <a:endParaRPr lang="en-NZ" dirty="0"/>
          </a:p>
        </p:txBody>
      </p:sp>
      <p:sp>
        <p:nvSpPr>
          <p:cNvPr id="4" name="Slide Number Placeholder 3"/>
          <p:cNvSpPr>
            <a:spLocks noGrp="1"/>
          </p:cNvSpPr>
          <p:nvPr>
            <p:ph type="sldNum" sz="quarter" idx="10"/>
          </p:nvPr>
        </p:nvSpPr>
        <p:spPr/>
        <p:txBody>
          <a:bodyPr/>
          <a:lstStyle/>
          <a:p>
            <a:fld id="{960170D6-42E6-3B4C-BC2C-154007EECCF7}"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defRPr/>
            </a:pPr>
            <a:r>
              <a:rPr lang="en-NZ" sz="1200" b="1" dirty="0">
                <a:solidFill>
                  <a:schemeClr val="tx1"/>
                </a:solidFill>
                <a:latin typeface="Verdana" panose="020B0604030504040204" pitchFamily="34" charset="0"/>
                <a:ea typeface="Verdana" panose="020B0604030504040204" pitchFamily="34" charset="0"/>
                <a:cs typeface="Verdana" panose="020B0604030504040204" pitchFamily="34" charset="0"/>
              </a:rPr>
              <a:t>Cambridge CELTA </a:t>
            </a: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The Cambridge Certificate in Teaching English to Speakers of Other Languages (CELTA) is the most widely recognised qualification for those entering the field of teaching English as a foreign language.</a:t>
            </a:r>
            <a:b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b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Most widely recognised TESOL qualification</a:t>
            </a:r>
          </a:p>
          <a:p>
            <a:pPr marL="171450"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Native or near-native level of English</a:t>
            </a:r>
          </a:p>
          <a:p>
            <a:pPr marL="171450"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Full-time and part-time options available</a:t>
            </a:r>
          </a:p>
          <a:p>
            <a:pPr marL="171450"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Course level: Native or near-native level of English</a:t>
            </a:r>
          </a:p>
          <a:p>
            <a:pPr marL="171450"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Course length: 4 weeks (full-time); 10 weeks (part-time)</a:t>
            </a:r>
          </a:p>
          <a:p>
            <a:pPr marL="171450"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Entry requirements: Applicants need to successfully complete a language awareness task and interview</a:t>
            </a:r>
          </a:p>
          <a:p>
            <a:pPr marL="171450" indent="-171450">
              <a:buFont typeface="Arial" panose="020B0604020202020204" pitchFamily="34" charset="0"/>
              <a:buChar char="•"/>
              <a:defRPr/>
            </a:pPr>
            <a:endPar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p>
            <a:pPr marL="171450" indent="-171450">
              <a:buFont typeface="Arial" panose="020B0604020202020204" pitchFamily="34" charset="0"/>
              <a:buChar char="•"/>
              <a:defRPr/>
            </a:pPr>
            <a:r>
              <a:rPr lang="en-NZ" sz="1200" b="1" dirty="0">
                <a:solidFill>
                  <a:schemeClr val="tx1"/>
                </a:solidFill>
                <a:latin typeface="Verdana" panose="020B0604030504040204" pitchFamily="34" charset="0"/>
                <a:ea typeface="Verdana" panose="020B0604030504040204" pitchFamily="34" charset="0"/>
                <a:cs typeface="Verdana" panose="020B0604030504040204" pitchFamily="34" charset="0"/>
              </a:rPr>
              <a:t>TESOL (TKT) </a:t>
            </a: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English for Teaching - TESOL (TKT) is designed to enhance students’ English language ability and provide the teaching skills required to become a communicative teacher of English.</a:t>
            </a:r>
            <a:b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b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Internationally recognised qualification.</a:t>
            </a:r>
          </a:p>
          <a:p>
            <a:pPr marL="171450"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Teach English communicatively &amp; observe ELA teachers in action.</a:t>
            </a:r>
          </a:p>
          <a:p>
            <a:pPr marL="171450"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Deeper knowledge of English and the teaching of English.</a:t>
            </a:r>
            <a:endParaRPr lang="en-NZ" sz="1200" b="1"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p>
            <a:pPr marL="171450"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Course level: Upper Intermediate and Advanced</a:t>
            </a:r>
          </a:p>
          <a:p>
            <a:pPr marL="171450"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Course length: 10 weeks</a:t>
            </a:r>
          </a:p>
          <a:p>
            <a:pPr marL="171450"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Entry requirements:</a:t>
            </a:r>
          </a:p>
          <a:p>
            <a:pPr marL="628650" lvl="1"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ELA: Upper Intermediate level (as determined by a placement test on the student’s first day, or an end of course test to transfer from another ELA programme to English for Teaching – TESOL (TKT)</a:t>
            </a:r>
          </a:p>
          <a:p>
            <a:pPr marL="628650" lvl="1"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IELTS: An Academic IELTS test result with the following band score: 5.0 overall, with no less than 5 in writing</a:t>
            </a:r>
          </a:p>
          <a:p>
            <a:pPr marL="171450" indent="-171450">
              <a:buFont typeface="Arial" panose="020B0604020202020204" pitchFamily="34" charset="0"/>
              <a:buChar char="•"/>
              <a:defRPr/>
            </a:pPr>
            <a:endParaRPr lang="en-NZ" dirty="0">
              <a:latin typeface="Verdana" panose="020B0604030504040204" pitchFamily="34" charset="0"/>
              <a:ea typeface="Verdana" panose="020B0604030504040204" pitchFamily="34" charset="0"/>
              <a:cs typeface="Verdana" panose="020B0604030504040204" pitchFamily="34" charset="0"/>
            </a:endParaRPr>
          </a:p>
          <a:p>
            <a:pPr>
              <a:defRPr/>
            </a:pPr>
            <a:endParaRPr lang="en-NZ" dirty="0">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defRPr/>
            </a:pPr>
            <a:r>
              <a:rPr lang="en-NZ" sz="1200" b="1" dirty="0">
                <a:solidFill>
                  <a:schemeClr val="tx1"/>
                </a:solidFill>
                <a:latin typeface="Verdana" panose="020B0604030504040204" pitchFamily="34" charset="0"/>
                <a:ea typeface="Verdana" panose="020B0604030504040204" pitchFamily="34" charset="0"/>
                <a:cs typeface="Verdana" panose="020B0604030504040204" pitchFamily="34" charset="0"/>
              </a:rPr>
              <a:t>Cambridge CELTA </a:t>
            </a: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The Cambridge Certificate in Teaching English to Speakers of Other Languages (CELTA) is the most widely recognised qualification for those entering the field of teaching English as a foreign language.</a:t>
            </a:r>
            <a:b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b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Most widely recognised TESOL qualification</a:t>
            </a:r>
          </a:p>
          <a:p>
            <a:pPr marL="171450"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Native or near-native level of English</a:t>
            </a:r>
          </a:p>
          <a:p>
            <a:pPr marL="171450"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Full-time and part-time options available</a:t>
            </a:r>
          </a:p>
          <a:p>
            <a:pPr marL="171450"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Course level: Native or near-native level of English</a:t>
            </a:r>
          </a:p>
          <a:p>
            <a:pPr marL="171450"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Course length: 4 weeks (full-time); 10 weeks (part-time)</a:t>
            </a:r>
          </a:p>
          <a:p>
            <a:pPr marL="171450"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Entry requirements: Applicants need to successfully complete a language awareness task and interview</a:t>
            </a:r>
          </a:p>
          <a:p>
            <a:pPr marL="171450" indent="-171450">
              <a:buFont typeface="Arial" panose="020B0604020202020204" pitchFamily="34" charset="0"/>
              <a:buChar char="•"/>
              <a:defRPr/>
            </a:pPr>
            <a:endPar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endParaRPr>
          </a:p>
          <a:p>
            <a:pPr marL="171450" indent="-171450">
              <a:buFont typeface="Arial" panose="020B0604020202020204" pitchFamily="34" charset="0"/>
              <a:buChar char="•"/>
              <a:defRPr/>
            </a:pPr>
            <a:r>
              <a:rPr lang="en-NZ" sz="1200" b="1" dirty="0">
                <a:solidFill>
                  <a:schemeClr val="tx1"/>
                </a:solidFill>
                <a:latin typeface="Verdana" panose="020B0604030504040204" pitchFamily="34" charset="0"/>
                <a:ea typeface="Verdana" panose="020B0604030504040204" pitchFamily="34" charset="0"/>
                <a:cs typeface="Verdana" panose="020B0604030504040204" pitchFamily="34" charset="0"/>
              </a:rPr>
              <a:t>TESOL (TKT) </a:t>
            </a: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English for Teaching - TESOL (TKT) is designed to enhance students’ English language ability and provide the teaching skills required to become a communicative teacher of English.</a:t>
            </a:r>
            <a:b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b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Internationally recognised qualification.</a:t>
            </a:r>
          </a:p>
          <a:p>
            <a:pPr marL="171450"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Teach English communicatively &amp; observe ELA teachers in action.</a:t>
            </a:r>
          </a:p>
          <a:p>
            <a:pPr marL="171450"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Deeper knowledge of English and the teaching of English.</a:t>
            </a:r>
            <a:endParaRPr lang="en-NZ" sz="1200" b="1" u="sng" dirty="0">
              <a:solidFill>
                <a:schemeClr val="tx1"/>
              </a:solidFill>
              <a:latin typeface="Verdana" panose="020B0604030504040204" pitchFamily="34" charset="0"/>
              <a:ea typeface="Verdana" panose="020B0604030504040204" pitchFamily="34" charset="0"/>
              <a:cs typeface="Verdana" panose="020B0604030504040204" pitchFamily="34" charset="0"/>
            </a:endParaRPr>
          </a:p>
          <a:p>
            <a:pPr marL="171450"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Course level: Upper Intermediate and Advanced</a:t>
            </a:r>
          </a:p>
          <a:p>
            <a:pPr marL="171450"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Course length: 10 weeks</a:t>
            </a:r>
          </a:p>
          <a:p>
            <a:pPr marL="171450"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Entry requirements:</a:t>
            </a:r>
          </a:p>
          <a:p>
            <a:pPr marL="628650" lvl="1"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ELA: Upper Intermediate level (as determined by a placement test on the student’s first day, or an end of course test to transfer from another ELA programme to English for Teaching – TESOL (TKT)</a:t>
            </a:r>
          </a:p>
          <a:p>
            <a:pPr marL="628650" lvl="1"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IELTS: An Academic IELTS test result with the following band score: 5.0 overall, with no less than 5 in writing</a:t>
            </a:r>
          </a:p>
          <a:p>
            <a:pPr marL="171450" indent="-171450">
              <a:buFont typeface="Arial" panose="020B0604020202020204" pitchFamily="34" charset="0"/>
              <a:buChar char="•"/>
              <a:defRPr/>
            </a:pPr>
            <a:endParaRPr lang="en-NZ" dirty="0">
              <a:latin typeface="Verdana" panose="020B0604030504040204" pitchFamily="34" charset="0"/>
              <a:ea typeface="Verdana" panose="020B0604030504040204" pitchFamily="34" charset="0"/>
              <a:cs typeface="Verdana" panose="020B0604030504040204" pitchFamily="34" charset="0"/>
            </a:endParaRPr>
          </a:p>
          <a:p>
            <a:pPr>
              <a:defRPr/>
            </a:pPr>
            <a:endParaRPr lang="en-NZ" dirty="0">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None/>
              <a:defRPr/>
            </a:pPr>
            <a:r>
              <a:rPr lang="en-NZ" sz="2400" b="1" dirty="0">
                <a:latin typeface="Verdana" panose="020B0604030504040204" pitchFamily="34" charset="0"/>
                <a:ea typeface="Verdana" panose="020B0604030504040204" pitchFamily="34" charset="0"/>
                <a:cs typeface="Verdana" panose="020B0604030504040204" pitchFamily="34" charset="0"/>
              </a:rPr>
              <a:t>Homestay</a:t>
            </a:r>
          </a:p>
          <a:p>
            <a:pPr marL="171450" indent="-171450">
              <a:buFont typeface="Arial" panose="020B0604020202020204" pitchFamily="34" charset="0"/>
              <a:buChar char="•"/>
              <a:defRPr/>
            </a:pPr>
            <a:r>
              <a:rPr lang="en-NZ" sz="2400" dirty="0">
                <a:latin typeface="Verdana" panose="020B0604030504040204" pitchFamily="34" charset="0"/>
                <a:ea typeface="Verdana" panose="020B0604030504040204" pitchFamily="34" charset="0"/>
                <a:cs typeface="Verdana" panose="020B0604030504040204" pitchFamily="34" charset="0"/>
              </a:rPr>
              <a:t>Homestay accommodation is a great way to learn about New Zealand culture and practise your English in a friendly and relaxed environment.</a:t>
            </a:r>
          </a:p>
          <a:p>
            <a:pPr marL="171450" indent="-171450">
              <a:buFont typeface="Arial" panose="020B0604020202020204" pitchFamily="34" charset="0"/>
              <a:buChar char="•"/>
              <a:defRPr/>
            </a:pPr>
            <a:r>
              <a:rPr lang="en-NZ" sz="2400" dirty="0">
                <a:latin typeface="Verdana" panose="020B0604030504040204" pitchFamily="34" charset="0"/>
                <a:ea typeface="Verdana" panose="020B0604030504040204" pitchFamily="34" charset="0"/>
                <a:cs typeface="Verdana" panose="020B0604030504040204" pitchFamily="34" charset="0"/>
              </a:rPr>
              <a:t>Most students choose to stay in a homestay for their whole enrolment. Others choose to stay for the first few weeks and then find alternative accommodation once they are more familiar with living in Auckland.</a:t>
            </a:r>
          </a:p>
          <a:p>
            <a:pPr marL="171450" indent="-171450">
              <a:buFont typeface="Arial" panose="020B0604020202020204" pitchFamily="34" charset="0"/>
              <a:buChar char="•"/>
              <a:defRPr/>
            </a:pPr>
            <a:r>
              <a:rPr lang="en-NZ" sz="2400" dirty="0">
                <a:latin typeface="Verdana" panose="020B0604030504040204" pitchFamily="34" charset="0"/>
                <a:ea typeface="Verdana" panose="020B0604030504040204" pitchFamily="34" charset="0"/>
                <a:cs typeface="Verdana" panose="020B0604030504040204" pitchFamily="34" charset="0"/>
              </a:rPr>
              <a:t>In a homestay you live with a family, have your own room, and meals and other services are provided.  Please note that most homestays are generally within 30-60 minutes from the ELA by public transport.</a:t>
            </a:r>
          </a:p>
          <a:p>
            <a:pPr marL="171450" indent="-171450">
              <a:buFont typeface="Arial" panose="020B0604020202020204" pitchFamily="34" charset="0"/>
              <a:buChar char="•"/>
              <a:defRPr/>
            </a:pPr>
            <a:r>
              <a:rPr lang="en-NZ" sz="2400" dirty="0">
                <a:latin typeface="Verdana" panose="020B0604030504040204" pitchFamily="34" charset="0"/>
                <a:ea typeface="Verdana" panose="020B0604030504040204" pitchFamily="34" charset="0"/>
                <a:cs typeface="Verdana" panose="020B0604030504040204" pitchFamily="34" charset="0"/>
              </a:rPr>
              <a:t>Meals – 2 meals during the week and 3 meals at the weekend.</a:t>
            </a:r>
          </a:p>
          <a:p>
            <a:pPr marL="171450" indent="-171450">
              <a:buFont typeface="Arial" panose="020B0604020202020204" pitchFamily="34" charset="0"/>
              <a:buChar char="•"/>
              <a:defRPr/>
            </a:pPr>
            <a:r>
              <a:rPr lang="en-NZ" sz="2400" dirty="0">
                <a:latin typeface="Verdana" panose="020B0604030504040204" pitchFamily="34" charset="0"/>
                <a:ea typeface="Verdana" panose="020B0604030504040204" pitchFamily="34" charset="0"/>
                <a:cs typeface="Verdana" panose="020B0604030504040204" pitchFamily="34" charset="0"/>
              </a:rPr>
              <a:t>Students live as part of the family and are expected to contribute to family life, and have meals with the family.</a:t>
            </a:r>
          </a:p>
          <a:p>
            <a:pPr marL="171450" indent="-171450">
              <a:buFont typeface="Arial" panose="020B0604020202020204" pitchFamily="34" charset="0"/>
              <a:buChar char="•"/>
              <a:defRPr/>
            </a:pPr>
            <a:r>
              <a:rPr lang="en-NZ" sz="2400" dirty="0">
                <a:latin typeface="Verdana" panose="020B0604030504040204" pitchFamily="34" charset="0"/>
                <a:ea typeface="Verdana" panose="020B0604030504040204" pitchFamily="34" charset="0"/>
                <a:cs typeface="Verdana" panose="020B0604030504040204" pitchFamily="34" charset="0"/>
              </a:rPr>
              <a:t>Staying in a Homestay family can help students to improve their every day general English.</a:t>
            </a:r>
          </a:p>
          <a:p>
            <a:pPr marL="171450" indent="-171450">
              <a:buFont typeface="Arial" panose="020B0604020202020204" pitchFamily="34" charset="0"/>
              <a:buChar char="•"/>
              <a:defRPr/>
            </a:pPr>
            <a:r>
              <a:rPr lang="en-NZ" sz="2400" dirty="0">
                <a:latin typeface="Verdana" panose="020B0604030504040204" pitchFamily="34" charset="0"/>
                <a:ea typeface="Verdana" panose="020B0604030504040204" pitchFamily="34" charset="0"/>
                <a:cs typeface="Verdana" panose="020B0604030504040204" pitchFamily="34" charset="0"/>
              </a:rPr>
              <a:t>Families are carefully selected, welcoming a friendly. Families have to be police checked.</a:t>
            </a:r>
          </a:p>
          <a:p>
            <a:pPr marL="171450" indent="-171450">
              <a:buFont typeface="Arial" panose="020B0604020202020204" pitchFamily="34" charset="0"/>
              <a:buChar char="•"/>
              <a:defRPr/>
            </a:pPr>
            <a:r>
              <a:rPr lang="en-NZ" sz="2400" dirty="0">
                <a:latin typeface="Verdana" panose="020B0604030504040204" pitchFamily="34" charset="0"/>
                <a:ea typeface="Verdana" panose="020B0604030504040204" pitchFamily="34" charset="0"/>
                <a:cs typeface="Verdana" panose="020B0604030504040204" pitchFamily="34" charset="0"/>
              </a:rPr>
              <a:t>Homestays allow students to practice English outside the classroom.</a:t>
            </a:r>
          </a:p>
          <a:p>
            <a:pPr marL="171450" indent="-171450">
              <a:buFont typeface="Arial" panose="020B0604020202020204" pitchFamily="34" charset="0"/>
              <a:buChar char="•"/>
              <a:defRPr/>
            </a:pPr>
            <a:r>
              <a:rPr lang="en-US" sz="2400" dirty="0">
                <a:latin typeface="Verdana" panose="020B0604030504040204" pitchFamily="34" charset="0"/>
                <a:ea typeface="Verdana" panose="020B0604030504040204" pitchFamily="34" charset="0"/>
                <a:cs typeface="Verdana" panose="020B0604030504040204" pitchFamily="34" charset="0"/>
              </a:rPr>
              <a:t>Homestay is NZ$295.00 per week (2019)</a:t>
            </a:r>
          </a:p>
          <a:p>
            <a:pPr marL="171450" indent="-171450">
              <a:buFont typeface="Arial" panose="020B0604020202020204" pitchFamily="34" charset="0"/>
              <a:buChar char="•"/>
              <a:defRPr/>
            </a:pPr>
            <a:r>
              <a:rPr lang="en-US" sz="2400" dirty="0">
                <a:latin typeface="Verdana" panose="020B0604030504040204" pitchFamily="34" charset="0"/>
                <a:ea typeface="Verdana" panose="020B0604030504040204" pitchFamily="34" charset="0"/>
                <a:cs typeface="Verdana" panose="020B0604030504040204" pitchFamily="34" charset="0"/>
              </a:rPr>
              <a:t>Studio Apartment: ( 4 weeks or more) from $435.00 per week</a:t>
            </a:r>
          </a:p>
          <a:p>
            <a:pPr marL="171450" indent="-171450">
              <a:buFont typeface="Arial" panose="020B0604020202020204" pitchFamily="34" charset="0"/>
              <a:buChar char="•"/>
              <a:defRPr/>
            </a:pPr>
            <a:r>
              <a:rPr lang="en-US" sz="2400" dirty="0">
                <a:latin typeface="Verdana" panose="020B0604030504040204" pitchFamily="34" charset="0"/>
                <a:ea typeface="Verdana" panose="020B0604030504040204" pitchFamily="34" charset="0"/>
                <a:cs typeface="Verdana" panose="020B0604030504040204" pitchFamily="34" charset="0"/>
              </a:rPr>
              <a:t>Shared Apartment: ( 4 weeks or more) from $245.00 per week </a:t>
            </a:r>
            <a:endParaRPr lang="en-NZ" sz="2400" dirty="0">
              <a:latin typeface="Verdana" panose="020B0604030504040204" pitchFamily="34" charset="0"/>
              <a:ea typeface="Verdana" panose="020B0604030504040204" pitchFamily="34" charset="0"/>
              <a:cs typeface="Verdana" panose="020B0604030504040204" pitchFamily="34" charset="0"/>
            </a:endParaRPr>
          </a:p>
          <a:p>
            <a:pPr marL="171450" indent="-171450">
              <a:buFont typeface="Arial" panose="020B0604020202020204" pitchFamily="34" charset="0"/>
              <a:buChar char="•"/>
              <a:defRPr/>
            </a:pPr>
            <a:endParaRPr lang="en-NZ" sz="2400" dirty="0">
              <a:latin typeface="Verdana" panose="020B0604030504040204" pitchFamily="34" charset="0"/>
              <a:ea typeface="Verdana" panose="020B0604030504040204" pitchFamily="34" charset="0"/>
              <a:cs typeface="Verdana" panose="020B0604030504040204" pitchFamily="34" charset="0"/>
            </a:endParaRPr>
          </a:p>
          <a:p>
            <a:pPr>
              <a:buFont typeface="Arial" panose="020B0604020202020204" pitchFamily="34" charset="0"/>
              <a:buNone/>
              <a:defRPr/>
            </a:pPr>
            <a:r>
              <a:rPr lang="en-NZ" sz="2400" b="1" dirty="0">
                <a:latin typeface="Verdana" panose="020B0604030504040204" pitchFamily="34" charset="0"/>
                <a:ea typeface="Verdana" panose="020B0604030504040204" pitchFamily="34" charset="0"/>
                <a:cs typeface="Verdana" panose="020B0604030504040204" pitchFamily="34" charset="0"/>
              </a:rPr>
              <a:t>Rental accommodation</a:t>
            </a:r>
          </a:p>
          <a:p>
            <a:pPr marL="171450" indent="-171450">
              <a:buFont typeface="Arial" panose="020B0604020202020204" pitchFamily="34" charset="0"/>
              <a:buChar char="•"/>
              <a:defRPr/>
            </a:pPr>
            <a:r>
              <a:rPr lang="en-NZ" sz="2400" dirty="0">
                <a:latin typeface="Verdana" panose="020B0604030504040204" pitchFamily="34" charset="0"/>
                <a:ea typeface="Verdana" panose="020B0604030504040204" pitchFamily="34" charset="0"/>
                <a:cs typeface="Verdana" panose="020B0604030504040204" pitchFamily="34" charset="0"/>
              </a:rPr>
              <a:t>If living in a homestay isn’t for you, the ELA offers support services to help you find rental accommodation in Auckland.  Information on these services is available on the ELA website.</a:t>
            </a:r>
          </a:p>
          <a:p>
            <a:pPr marL="171450" indent="-171450">
              <a:lnSpc>
                <a:spcPct val="100000"/>
              </a:lnSpc>
              <a:spcAft>
                <a:spcPts val="600"/>
              </a:spcAft>
              <a:buFont typeface="Arial" panose="020B0604020202020204" pitchFamily="34" charset="0"/>
              <a:buChar char="•"/>
              <a:defRPr/>
            </a:pPr>
            <a:r>
              <a:rPr lang="en-NZ" sz="2400" dirty="0">
                <a:latin typeface="Verdana" panose="020B0604030504040204" pitchFamily="34" charset="0"/>
                <a:ea typeface="Verdana" panose="020B0604030504040204" pitchFamily="34" charset="0"/>
                <a:cs typeface="Verdana" panose="020B0604030504040204" pitchFamily="34" charset="0"/>
              </a:rPr>
              <a:t>Empire Apartments:</a:t>
            </a:r>
          </a:p>
          <a:p>
            <a:pPr marL="342900" indent="-342900">
              <a:lnSpc>
                <a:spcPct val="100000"/>
              </a:lnSpc>
              <a:spcAft>
                <a:spcPts val="600"/>
              </a:spcAft>
              <a:buFont typeface="Arial" panose="020B0604020202020204" pitchFamily="34" charset="0"/>
              <a:buChar char="•"/>
              <a:defRPr/>
            </a:pPr>
            <a:r>
              <a:rPr lang="en-NZ" sz="2400" dirty="0">
                <a:latin typeface="Verdana" panose="020B0604030504040204" pitchFamily="34" charset="0"/>
                <a:ea typeface="Verdana" panose="020B0604030504040204" pitchFamily="34" charset="0"/>
                <a:cs typeface="Verdana" panose="020B0604030504040204" pitchFamily="34" charset="0"/>
              </a:rPr>
              <a:t>A short walk from the school </a:t>
            </a:r>
          </a:p>
          <a:p>
            <a:pPr marL="342900" indent="-342900">
              <a:lnSpc>
                <a:spcPct val="100000"/>
              </a:lnSpc>
              <a:spcAft>
                <a:spcPts val="600"/>
              </a:spcAft>
              <a:buFont typeface="Arial" panose="020B0604020202020204" pitchFamily="34" charset="0"/>
              <a:buChar char="•"/>
              <a:defRPr/>
            </a:pPr>
            <a:r>
              <a:rPr lang="en-NZ" sz="2400" dirty="0">
                <a:latin typeface="Verdana" panose="020B0604030504040204" pitchFamily="34" charset="0"/>
                <a:ea typeface="Verdana" panose="020B0604030504040204" pitchFamily="34" charset="0"/>
                <a:cs typeface="Verdana" panose="020B0604030504040204" pitchFamily="34" charset="0"/>
              </a:rPr>
              <a:t>Comfortable and safe</a:t>
            </a:r>
          </a:p>
          <a:p>
            <a:pPr marL="342900" indent="-342900">
              <a:lnSpc>
                <a:spcPct val="100000"/>
              </a:lnSpc>
              <a:spcAft>
                <a:spcPts val="600"/>
              </a:spcAft>
              <a:buFont typeface="Arial" panose="020B0604020202020204" pitchFamily="34" charset="0"/>
              <a:buChar char="•"/>
              <a:defRPr/>
            </a:pPr>
            <a:r>
              <a:rPr lang="en-NZ" sz="2400" dirty="0">
                <a:latin typeface="Verdana" panose="020B0604030504040204" pitchFamily="34" charset="0"/>
                <a:ea typeface="Verdana" panose="020B0604030504040204" pitchFamily="34" charset="0"/>
                <a:cs typeface="Verdana" panose="020B0604030504040204" pitchFamily="34" charset="0"/>
              </a:rPr>
              <a:t>Private room and shared facilities </a:t>
            </a:r>
          </a:p>
          <a:p>
            <a:pPr>
              <a:defRPr/>
            </a:pPr>
            <a:endParaRPr lang="en-NZ" dirty="0">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None/>
              <a:defRPr/>
            </a:pPr>
            <a:r>
              <a:rPr lang="en-NZ" sz="2400" b="1" dirty="0">
                <a:latin typeface="Verdana" panose="020B0604030504040204" pitchFamily="34" charset="0"/>
                <a:ea typeface="Verdana" panose="020B0604030504040204" pitchFamily="34" charset="0"/>
                <a:cs typeface="Verdana" panose="020B0604030504040204" pitchFamily="34" charset="0"/>
              </a:rPr>
              <a:t>Homestay</a:t>
            </a:r>
          </a:p>
          <a:p>
            <a:pPr marL="171450" indent="-171450">
              <a:buFont typeface="Arial" panose="020B0604020202020204" pitchFamily="34" charset="0"/>
              <a:buChar char="•"/>
              <a:defRPr/>
            </a:pPr>
            <a:r>
              <a:rPr lang="en-NZ" sz="2400" dirty="0">
                <a:latin typeface="Verdana" panose="020B0604030504040204" pitchFamily="34" charset="0"/>
                <a:ea typeface="Verdana" panose="020B0604030504040204" pitchFamily="34" charset="0"/>
                <a:cs typeface="Verdana" panose="020B0604030504040204" pitchFamily="34" charset="0"/>
              </a:rPr>
              <a:t>Homestay accommodation is a great way to learn about New Zealand culture and practise your English in a friendly and relaxed environment.</a:t>
            </a:r>
          </a:p>
          <a:p>
            <a:pPr marL="171450" indent="-171450">
              <a:buFont typeface="Arial" panose="020B0604020202020204" pitchFamily="34" charset="0"/>
              <a:buChar char="•"/>
              <a:defRPr/>
            </a:pPr>
            <a:r>
              <a:rPr lang="en-NZ" sz="2400" dirty="0">
                <a:latin typeface="Verdana" panose="020B0604030504040204" pitchFamily="34" charset="0"/>
                <a:ea typeface="Verdana" panose="020B0604030504040204" pitchFamily="34" charset="0"/>
                <a:cs typeface="Verdana" panose="020B0604030504040204" pitchFamily="34" charset="0"/>
              </a:rPr>
              <a:t>Most students choose to stay in a homestay for their whole enrolment. Others choose to stay for the first few weeks and then find alternative accommodation once they are more familiar with living in Auckland.</a:t>
            </a:r>
          </a:p>
          <a:p>
            <a:pPr marL="171450" indent="-171450">
              <a:buFont typeface="Arial" panose="020B0604020202020204" pitchFamily="34" charset="0"/>
              <a:buChar char="•"/>
              <a:defRPr/>
            </a:pPr>
            <a:r>
              <a:rPr lang="en-NZ" sz="2400" dirty="0">
                <a:latin typeface="Verdana" panose="020B0604030504040204" pitchFamily="34" charset="0"/>
                <a:ea typeface="Verdana" panose="020B0604030504040204" pitchFamily="34" charset="0"/>
                <a:cs typeface="Verdana" panose="020B0604030504040204" pitchFamily="34" charset="0"/>
              </a:rPr>
              <a:t>In a homestay you live with a family, have your own room, and meals and other services are provided.  Please note that most homestays are generally within 30-60 minutes from the ELA by public transport.</a:t>
            </a:r>
          </a:p>
          <a:p>
            <a:pPr marL="171450" indent="-171450">
              <a:buFont typeface="Arial" panose="020B0604020202020204" pitchFamily="34" charset="0"/>
              <a:buChar char="•"/>
              <a:defRPr/>
            </a:pPr>
            <a:r>
              <a:rPr lang="en-NZ" sz="2400" dirty="0">
                <a:latin typeface="Verdana" panose="020B0604030504040204" pitchFamily="34" charset="0"/>
                <a:ea typeface="Verdana" panose="020B0604030504040204" pitchFamily="34" charset="0"/>
                <a:cs typeface="Verdana" panose="020B0604030504040204" pitchFamily="34" charset="0"/>
              </a:rPr>
              <a:t>Meals – 2 meals during the week and 3 meals at the weekend.</a:t>
            </a:r>
          </a:p>
          <a:p>
            <a:pPr marL="171450" indent="-171450">
              <a:buFont typeface="Arial" panose="020B0604020202020204" pitchFamily="34" charset="0"/>
              <a:buChar char="•"/>
              <a:defRPr/>
            </a:pPr>
            <a:r>
              <a:rPr lang="en-NZ" sz="2400" dirty="0">
                <a:latin typeface="Verdana" panose="020B0604030504040204" pitchFamily="34" charset="0"/>
                <a:ea typeface="Verdana" panose="020B0604030504040204" pitchFamily="34" charset="0"/>
                <a:cs typeface="Verdana" panose="020B0604030504040204" pitchFamily="34" charset="0"/>
              </a:rPr>
              <a:t>Students live as part of the family and are expected to contribute to family life, and have meals with the family.</a:t>
            </a:r>
          </a:p>
          <a:p>
            <a:pPr marL="171450" indent="-171450">
              <a:buFont typeface="Arial" panose="020B0604020202020204" pitchFamily="34" charset="0"/>
              <a:buChar char="•"/>
              <a:defRPr/>
            </a:pPr>
            <a:r>
              <a:rPr lang="en-NZ" sz="2400" dirty="0">
                <a:latin typeface="Verdana" panose="020B0604030504040204" pitchFamily="34" charset="0"/>
                <a:ea typeface="Verdana" panose="020B0604030504040204" pitchFamily="34" charset="0"/>
                <a:cs typeface="Verdana" panose="020B0604030504040204" pitchFamily="34" charset="0"/>
              </a:rPr>
              <a:t>Staying in a Homestay family can help students to improve their every day general English.</a:t>
            </a:r>
          </a:p>
          <a:p>
            <a:pPr marL="171450" indent="-171450">
              <a:buFont typeface="Arial" panose="020B0604020202020204" pitchFamily="34" charset="0"/>
              <a:buChar char="•"/>
              <a:defRPr/>
            </a:pPr>
            <a:r>
              <a:rPr lang="en-NZ" sz="2400" dirty="0">
                <a:latin typeface="Verdana" panose="020B0604030504040204" pitchFamily="34" charset="0"/>
                <a:ea typeface="Verdana" panose="020B0604030504040204" pitchFamily="34" charset="0"/>
                <a:cs typeface="Verdana" panose="020B0604030504040204" pitchFamily="34" charset="0"/>
              </a:rPr>
              <a:t>Families are carefully selected, welcoming a friendly. Families have to be police checked.</a:t>
            </a:r>
          </a:p>
          <a:p>
            <a:pPr marL="171450" indent="-171450">
              <a:buFont typeface="Arial" panose="020B0604020202020204" pitchFamily="34" charset="0"/>
              <a:buChar char="•"/>
              <a:defRPr/>
            </a:pPr>
            <a:r>
              <a:rPr lang="en-NZ" sz="2400" dirty="0">
                <a:latin typeface="Verdana" panose="020B0604030504040204" pitchFamily="34" charset="0"/>
                <a:ea typeface="Verdana" panose="020B0604030504040204" pitchFamily="34" charset="0"/>
                <a:cs typeface="Verdana" panose="020B0604030504040204" pitchFamily="34" charset="0"/>
              </a:rPr>
              <a:t>Homestays allow students to practice English outside the classroom.</a:t>
            </a:r>
          </a:p>
          <a:p>
            <a:pPr marL="171450" indent="-171450">
              <a:buFont typeface="Arial" panose="020B0604020202020204" pitchFamily="34" charset="0"/>
              <a:buChar char="•"/>
              <a:defRPr/>
            </a:pPr>
            <a:r>
              <a:rPr lang="en-US" sz="2400" dirty="0">
                <a:latin typeface="Verdana" panose="020B0604030504040204" pitchFamily="34" charset="0"/>
                <a:ea typeface="Verdana" panose="020B0604030504040204" pitchFamily="34" charset="0"/>
                <a:cs typeface="Verdana" panose="020B0604030504040204" pitchFamily="34" charset="0"/>
              </a:rPr>
              <a:t>Homestay is NZ$295.00 per week (2019)</a:t>
            </a:r>
          </a:p>
          <a:p>
            <a:pPr marL="171450" indent="-171450">
              <a:buFont typeface="Arial" panose="020B0604020202020204" pitchFamily="34" charset="0"/>
              <a:buChar char="•"/>
              <a:defRPr/>
            </a:pPr>
            <a:r>
              <a:rPr lang="en-US" sz="2400" dirty="0">
                <a:latin typeface="Verdana" panose="020B0604030504040204" pitchFamily="34" charset="0"/>
                <a:ea typeface="Verdana" panose="020B0604030504040204" pitchFamily="34" charset="0"/>
                <a:cs typeface="Verdana" panose="020B0604030504040204" pitchFamily="34" charset="0"/>
              </a:rPr>
              <a:t>Studio Apartment: ( 4 weeks or more) from $435.00 per week</a:t>
            </a:r>
          </a:p>
          <a:p>
            <a:pPr marL="171450" indent="-171450">
              <a:buFont typeface="Arial" panose="020B0604020202020204" pitchFamily="34" charset="0"/>
              <a:buChar char="•"/>
              <a:defRPr/>
            </a:pPr>
            <a:r>
              <a:rPr lang="en-US" sz="2400" dirty="0">
                <a:latin typeface="Verdana" panose="020B0604030504040204" pitchFamily="34" charset="0"/>
                <a:ea typeface="Verdana" panose="020B0604030504040204" pitchFamily="34" charset="0"/>
                <a:cs typeface="Verdana" panose="020B0604030504040204" pitchFamily="34" charset="0"/>
              </a:rPr>
              <a:t>Shared Apartment: ( 4 weeks or more) from $245.00 per week </a:t>
            </a:r>
            <a:endParaRPr lang="en-NZ" sz="2400" dirty="0">
              <a:latin typeface="Verdana" panose="020B0604030504040204" pitchFamily="34" charset="0"/>
              <a:ea typeface="Verdana" panose="020B0604030504040204" pitchFamily="34" charset="0"/>
              <a:cs typeface="Verdana" panose="020B0604030504040204" pitchFamily="34" charset="0"/>
            </a:endParaRPr>
          </a:p>
          <a:p>
            <a:pPr marL="171450" indent="-171450">
              <a:buFont typeface="Arial" panose="020B0604020202020204" pitchFamily="34" charset="0"/>
              <a:buChar char="•"/>
              <a:defRPr/>
            </a:pPr>
            <a:endParaRPr lang="en-NZ" sz="2400" dirty="0">
              <a:latin typeface="Verdana" panose="020B0604030504040204" pitchFamily="34" charset="0"/>
              <a:ea typeface="Verdana" panose="020B0604030504040204" pitchFamily="34" charset="0"/>
              <a:cs typeface="Verdana" panose="020B0604030504040204" pitchFamily="34" charset="0"/>
            </a:endParaRPr>
          </a:p>
          <a:p>
            <a:pPr>
              <a:buFont typeface="Arial" panose="020B0604020202020204" pitchFamily="34" charset="0"/>
              <a:buNone/>
              <a:defRPr/>
            </a:pPr>
            <a:r>
              <a:rPr lang="en-NZ" sz="2400" b="1" dirty="0">
                <a:latin typeface="Verdana" panose="020B0604030504040204" pitchFamily="34" charset="0"/>
                <a:ea typeface="Verdana" panose="020B0604030504040204" pitchFamily="34" charset="0"/>
                <a:cs typeface="Verdana" panose="020B0604030504040204" pitchFamily="34" charset="0"/>
              </a:rPr>
              <a:t>Rental accommodation</a:t>
            </a:r>
          </a:p>
          <a:p>
            <a:pPr marL="171450" indent="-171450">
              <a:buFont typeface="Arial" panose="020B0604020202020204" pitchFamily="34" charset="0"/>
              <a:buChar char="•"/>
              <a:defRPr/>
            </a:pPr>
            <a:r>
              <a:rPr lang="en-NZ" sz="2400" dirty="0">
                <a:latin typeface="Verdana" panose="020B0604030504040204" pitchFamily="34" charset="0"/>
                <a:ea typeface="Verdana" panose="020B0604030504040204" pitchFamily="34" charset="0"/>
                <a:cs typeface="Verdana" panose="020B0604030504040204" pitchFamily="34" charset="0"/>
              </a:rPr>
              <a:t>If living in a homestay isn’t for you, the ELA offers support services to help you find rental accommodation in Auckland.  Information on these services is available on the ELA website.</a:t>
            </a:r>
          </a:p>
          <a:p>
            <a:pPr marL="171450" indent="-171450">
              <a:lnSpc>
                <a:spcPct val="100000"/>
              </a:lnSpc>
              <a:spcAft>
                <a:spcPts val="600"/>
              </a:spcAft>
              <a:buFont typeface="Arial" panose="020B0604020202020204" pitchFamily="34" charset="0"/>
              <a:buChar char="•"/>
              <a:defRPr/>
            </a:pPr>
            <a:r>
              <a:rPr lang="en-NZ" sz="2400" dirty="0">
                <a:latin typeface="Verdana" panose="020B0604030504040204" pitchFamily="34" charset="0"/>
                <a:ea typeface="Verdana" panose="020B0604030504040204" pitchFamily="34" charset="0"/>
                <a:cs typeface="Verdana" panose="020B0604030504040204" pitchFamily="34" charset="0"/>
              </a:rPr>
              <a:t>Empire Apartments:</a:t>
            </a:r>
          </a:p>
          <a:p>
            <a:pPr marL="342900" indent="-342900">
              <a:lnSpc>
                <a:spcPct val="100000"/>
              </a:lnSpc>
              <a:spcAft>
                <a:spcPts val="600"/>
              </a:spcAft>
              <a:buFont typeface="Arial" panose="020B0604020202020204" pitchFamily="34" charset="0"/>
              <a:buChar char="•"/>
              <a:defRPr/>
            </a:pPr>
            <a:r>
              <a:rPr lang="en-NZ" sz="2400" dirty="0">
                <a:latin typeface="Verdana" panose="020B0604030504040204" pitchFamily="34" charset="0"/>
                <a:ea typeface="Verdana" panose="020B0604030504040204" pitchFamily="34" charset="0"/>
                <a:cs typeface="Verdana" panose="020B0604030504040204" pitchFamily="34" charset="0"/>
              </a:rPr>
              <a:t>A short walk from the school </a:t>
            </a:r>
          </a:p>
          <a:p>
            <a:pPr marL="342900" indent="-342900">
              <a:lnSpc>
                <a:spcPct val="100000"/>
              </a:lnSpc>
              <a:spcAft>
                <a:spcPts val="600"/>
              </a:spcAft>
              <a:buFont typeface="Arial" panose="020B0604020202020204" pitchFamily="34" charset="0"/>
              <a:buChar char="•"/>
              <a:defRPr/>
            </a:pPr>
            <a:r>
              <a:rPr lang="en-NZ" sz="2400" dirty="0">
                <a:latin typeface="Verdana" panose="020B0604030504040204" pitchFamily="34" charset="0"/>
                <a:ea typeface="Verdana" panose="020B0604030504040204" pitchFamily="34" charset="0"/>
                <a:cs typeface="Verdana" panose="020B0604030504040204" pitchFamily="34" charset="0"/>
              </a:rPr>
              <a:t>Comfortable and safe</a:t>
            </a:r>
          </a:p>
          <a:p>
            <a:pPr marL="342900" indent="-342900">
              <a:lnSpc>
                <a:spcPct val="100000"/>
              </a:lnSpc>
              <a:spcAft>
                <a:spcPts val="600"/>
              </a:spcAft>
              <a:buFont typeface="Arial" panose="020B0604020202020204" pitchFamily="34" charset="0"/>
              <a:buChar char="•"/>
              <a:defRPr/>
            </a:pPr>
            <a:r>
              <a:rPr lang="en-NZ" sz="2400" dirty="0">
                <a:latin typeface="Verdana" panose="020B0604030504040204" pitchFamily="34" charset="0"/>
                <a:ea typeface="Verdana" panose="020B0604030504040204" pitchFamily="34" charset="0"/>
                <a:cs typeface="Verdana" panose="020B0604030504040204" pitchFamily="34" charset="0"/>
              </a:rPr>
              <a:t>Private room and shared facilities </a:t>
            </a:r>
          </a:p>
          <a:p>
            <a:pPr>
              <a:defRPr/>
            </a:pPr>
            <a:endParaRPr lang="en-NZ" dirty="0">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None/>
              <a:defRPr/>
            </a:pPr>
            <a:r>
              <a:rPr lang="en-NZ" sz="2400" b="1" dirty="0">
                <a:latin typeface="Verdana" panose="020B0604030504040204" pitchFamily="34" charset="0"/>
                <a:ea typeface="Verdana" panose="020B0604030504040204" pitchFamily="34" charset="0"/>
                <a:cs typeface="Verdana" panose="020B0604030504040204" pitchFamily="34" charset="0"/>
              </a:rPr>
              <a:t>Homestay</a:t>
            </a:r>
          </a:p>
          <a:p>
            <a:pPr marL="171450" indent="-171450">
              <a:buFont typeface="Arial" panose="020B0604020202020204" pitchFamily="34" charset="0"/>
              <a:buChar char="•"/>
              <a:defRPr/>
            </a:pPr>
            <a:r>
              <a:rPr lang="en-NZ" sz="2400" dirty="0">
                <a:latin typeface="Verdana" panose="020B0604030504040204" pitchFamily="34" charset="0"/>
                <a:ea typeface="Verdana" panose="020B0604030504040204" pitchFamily="34" charset="0"/>
                <a:cs typeface="Verdana" panose="020B0604030504040204" pitchFamily="34" charset="0"/>
              </a:rPr>
              <a:t>Homestay accommodation is a great way to learn about New Zealand culture and practise your English in a friendly and relaxed environment.</a:t>
            </a:r>
          </a:p>
          <a:p>
            <a:pPr marL="171450" indent="-171450">
              <a:buFont typeface="Arial" panose="020B0604020202020204" pitchFamily="34" charset="0"/>
              <a:buChar char="•"/>
              <a:defRPr/>
            </a:pPr>
            <a:r>
              <a:rPr lang="en-NZ" sz="2400" dirty="0">
                <a:latin typeface="Verdana" panose="020B0604030504040204" pitchFamily="34" charset="0"/>
                <a:ea typeface="Verdana" panose="020B0604030504040204" pitchFamily="34" charset="0"/>
                <a:cs typeface="Verdana" panose="020B0604030504040204" pitchFamily="34" charset="0"/>
              </a:rPr>
              <a:t>Most students choose to stay in a homestay for their whole enrolment. Others choose to stay for the first few weeks and then find alternative accommodation once they are more familiar with living in Auckland.</a:t>
            </a:r>
          </a:p>
          <a:p>
            <a:pPr marL="171450" indent="-171450">
              <a:buFont typeface="Arial" panose="020B0604020202020204" pitchFamily="34" charset="0"/>
              <a:buChar char="•"/>
              <a:defRPr/>
            </a:pPr>
            <a:r>
              <a:rPr lang="en-NZ" sz="2400" dirty="0">
                <a:latin typeface="Verdana" panose="020B0604030504040204" pitchFamily="34" charset="0"/>
                <a:ea typeface="Verdana" panose="020B0604030504040204" pitchFamily="34" charset="0"/>
                <a:cs typeface="Verdana" panose="020B0604030504040204" pitchFamily="34" charset="0"/>
              </a:rPr>
              <a:t>In a homestay you live with a family, have your own room, and meals and other services are provided.  Please note that most homestays are generally within 30-60 minutes from the ELA by public transport.</a:t>
            </a:r>
          </a:p>
          <a:p>
            <a:pPr marL="171450" indent="-171450">
              <a:buFont typeface="Arial" panose="020B0604020202020204" pitchFamily="34" charset="0"/>
              <a:buChar char="•"/>
              <a:defRPr/>
            </a:pPr>
            <a:r>
              <a:rPr lang="en-NZ" sz="2400" dirty="0">
                <a:latin typeface="Verdana" panose="020B0604030504040204" pitchFamily="34" charset="0"/>
                <a:ea typeface="Verdana" panose="020B0604030504040204" pitchFamily="34" charset="0"/>
                <a:cs typeface="Verdana" panose="020B0604030504040204" pitchFamily="34" charset="0"/>
              </a:rPr>
              <a:t>Meals – 2 meals during the week and 3 meals at the weekend.</a:t>
            </a:r>
          </a:p>
          <a:p>
            <a:pPr marL="171450" indent="-171450">
              <a:buFont typeface="Arial" panose="020B0604020202020204" pitchFamily="34" charset="0"/>
              <a:buChar char="•"/>
              <a:defRPr/>
            </a:pPr>
            <a:r>
              <a:rPr lang="en-NZ" sz="2400" dirty="0">
                <a:latin typeface="Verdana" panose="020B0604030504040204" pitchFamily="34" charset="0"/>
                <a:ea typeface="Verdana" panose="020B0604030504040204" pitchFamily="34" charset="0"/>
                <a:cs typeface="Verdana" panose="020B0604030504040204" pitchFamily="34" charset="0"/>
              </a:rPr>
              <a:t>Students live as part of the family and are expected to contribute to family life, and have meals with the family.</a:t>
            </a:r>
          </a:p>
          <a:p>
            <a:pPr marL="171450" indent="-171450">
              <a:buFont typeface="Arial" panose="020B0604020202020204" pitchFamily="34" charset="0"/>
              <a:buChar char="•"/>
              <a:defRPr/>
            </a:pPr>
            <a:r>
              <a:rPr lang="en-NZ" sz="2400" dirty="0">
                <a:latin typeface="Verdana" panose="020B0604030504040204" pitchFamily="34" charset="0"/>
                <a:ea typeface="Verdana" panose="020B0604030504040204" pitchFamily="34" charset="0"/>
                <a:cs typeface="Verdana" panose="020B0604030504040204" pitchFamily="34" charset="0"/>
              </a:rPr>
              <a:t>Staying in a Homestay family can help students to improve their every day general English.</a:t>
            </a:r>
          </a:p>
          <a:p>
            <a:pPr marL="171450" indent="-171450">
              <a:buFont typeface="Arial" panose="020B0604020202020204" pitchFamily="34" charset="0"/>
              <a:buChar char="•"/>
              <a:defRPr/>
            </a:pPr>
            <a:r>
              <a:rPr lang="en-NZ" sz="2400" dirty="0">
                <a:latin typeface="Verdana" panose="020B0604030504040204" pitchFamily="34" charset="0"/>
                <a:ea typeface="Verdana" panose="020B0604030504040204" pitchFamily="34" charset="0"/>
                <a:cs typeface="Verdana" panose="020B0604030504040204" pitchFamily="34" charset="0"/>
              </a:rPr>
              <a:t>Families are carefully selected, welcoming a friendly. Families have to be police checked.</a:t>
            </a:r>
          </a:p>
          <a:p>
            <a:pPr marL="171450" indent="-171450">
              <a:buFont typeface="Arial" panose="020B0604020202020204" pitchFamily="34" charset="0"/>
              <a:buChar char="•"/>
              <a:defRPr/>
            </a:pPr>
            <a:r>
              <a:rPr lang="en-NZ" sz="2400" dirty="0">
                <a:latin typeface="Verdana" panose="020B0604030504040204" pitchFamily="34" charset="0"/>
                <a:ea typeface="Verdana" panose="020B0604030504040204" pitchFamily="34" charset="0"/>
                <a:cs typeface="Verdana" panose="020B0604030504040204" pitchFamily="34" charset="0"/>
              </a:rPr>
              <a:t>Homestays allow students to practice English outside the classroom.</a:t>
            </a:r>
          </a:p>
          <a:p>
            <a:pPr marL="171450" indent="-171450">
              <a:buFont typeface="Arial" panose="020B0604020202020204" pitchFamily="34" charset="0"/>
              <a:buChar char="•"/>
              <a:defRPr/>
            </a:pPr>
            <a:r>
              <a:rPr lang="en-US" sz="2400" dirty="0">
                <a:latin typeface="Verdana" panose="020B0604030504040204" pitchFamily="34" charset="0"/>
                <a:ea typeface="Verdana" panose="020B0604030504040204" pitchFamily="34" charset="0"/>
                <a:cs typeface="Verdana" panose="020B0604030504040204" pitchFamily="34" charset="0"/>
              </a:rPr>
              <a:t>Homestay is NZ$295.00 per week (2019)</a:t>
            </a:r>
          </a:p>
          <a:p>
            <a:pPr marL="171450" indent="-171450">
              <a:buFont typeface="Arial" panose="020B0604020202020204" pitchFamily="34" charset="0"/>
              <a:buChar char="•"/>
              <a:defRPr/>
            </a:pPr>
            <a:r>
              <a:rPr lang="en-US" sz="2400" dirty="0">
                <a:latin typeface="Verdana" panose="020B0604030504040204" pitchFamily="34" charset="0"/>
                <a:ea typeface="Verdana" panose="020B0604030504040204" pitchFamily="34" charset="0"/>
                <a:cs typeface="Verdana" panose="020B0604030504040204" pitchFamily="34" charset="0"/>
              </a:rPr>
              <a:t>Studio Apartment: ( 4 weeks or more) from $435.00 per week</a:t>
            </a:r>
          </a:p>
          <a:p>
            <a:pPr marL="171450" indent="-171450">
              <a:buFont typeface="Arial" panose="020B0604020202020204" pitchFamily="34" charset="0"/>
              <a:buChar char="•"/>
              <a:defRPr/>
            </a:pPr>
            <a:r>
              <a:rPr lang="en-US" sz="2400" dirty="0">
                <a:latin typeface="Verdana" panose="020B0604030504040204" pitchFamily="34" charset="0"/>
                <a:ea typeface="Verdana" panose="020B0604030504040204" pitchFamily="34" charset="0"/>
                <a:cs typeface="Verdana" panose="020B0604030504040204" pitchFamily="34" charset="0"/>
              </a:rPr>
              <a:t>Shared Apartment: ( 4 weeks or more) from $245.00 per week </a:t>
            </a:r>
            <a:endParaRPr lang="en-NZ" sz="2400" dirty="0">
              <a:latin typeface="Verdana" panose="020B0604030504040204" pitchFamily="34" charset="0"/>
              <a:ea typeface="Verdana" panose="020B0604030504040204" pitchFamily="34" charset="0"/>
              <a:cs typeface="Verdana" panose="020B0604030504040204" pitchFamily="34" charset="0"/>
            </a:endParaRPr>
          </a:p>
          <a:p>
            <a:pPr marL="171450" indent="-171450">
              <a:buFont typeface="Arial" panose="020B0604020202020204" pitchFamily="34" charset="0"/>
              <a:buChar char="•"/>
              <a:defRPr/>
            </a:pPr>
            <a:endParaRPr lang="en-NZ" sz="2400" dirty="0">
              <a:latin typeface="Verdana" panose="020B0604030504040204" pitchFamily="34" charset="0"/>
              <a:ea typeface="Verdana" panose="020B0604030504040204" pitchFamily="34" charset="0"/>
              <a:cs typeface="Verdana" panose="020B0604030504040204" pitchFamily="34" charset="0"/>
            </a:endParaRPr>
          </a:p>
          <a:p>
            <a:pPr>
              <a:buFont typeface="Arial" panose="020B0604020202020204" pitchFamily="34" charset="0"/>
              <a:buNone/>
              <a:defRPr/>
            </a:pPr>
            <a:r>
              <a:rPr lang="en-NZ" sz="2400" b="1" dirty="0">
                <a:latin typeface="Verdana" panose="020B0604030504040204" pitchFamily="34" charset="0"/>
                <a:ea typeface="Verdana" panose="020B0604030504040204" pitchFamily="34" charset="0"/>
                <a:cs typeface="Verdana" panose="020B0604030504040204" pitchFamily="34" charset="0"/>
              </a:rPr>
              <a:t>Rental accommodation</a:t>
            </a:r>
          </a:p>
          <a:p>
            <a:pPr marL="171450" indent="-171450">
              <a:buFont typeface="Arial" panose="020B0604020202020204" pitchFamily="34" charset="0"/>
              <a:buChar char="•"/>
              <a:defRPr/>
            </a:pPr>
            <a:r>
              <a:rPr lang="en-NZ" sz="2400" dirty="0">
                <a:latin typeface="Verdana" panose="020B0604030504040204" pitchFamily="34" charset="0"/>
                <a:ea typeface="Verdana" panose="020B0604030504040204" pitchFamily="34" charset="0"/>
                <a:cs typeface="Verdana" panose="020B0604030504040204" pitchFamily="34" charset="0"/>
              </a:rPr>
              <a:t>If living in a homestay isn’t for you, the ELA offers support services to help you find rental accommodation in Auckland.  Information on these services is available on the ELA website.</a:t>
            </a:r>
          </a:p>
          <a:p>
            <a:pPr marL="171450" indent="-171450">
              <a:lnSpc>
                <a:spcPct val="100000"/>
              </a:lnSpc>
              <a:spcAft>
                <a:spcPts val="600"/>
              </a:spcAft>
              <a:buFont typeface="Arial" panose="020B0604020202020204" pitchFamily="34" charset="0"/>
              <a:buChar char="•"/>
              <a:defRPr/>
            </a:pPr>
            <a:r>
              <a:rPr lang="en-NZ" sz="2400" dirty="0">
                <a:latin typeface="Verdana" panose="020B0604030504040204" pitchFamily="34" charset="0"/>
                <a:ea typeface="Verdana" panose="020B0604030504040204" pitchFamily="34" charset="0"/>
                <a:cs typeface="Verdana" panose="020B0604030504040204" pitchFamily="34" charset="0"/>
              </a:rPr>
              <a:t>Empire Apartments:</a:t>
            </a:r>
          </a:p>
          <a:p>
            <a:pPr marL="342900" indent="-342900">
              <a:lnSpc>
                <a:spcPct val="100000"/>
              </a:lnSpc>
              <a:spcAft>
                <a:spcPts val="600"/>
              </a:spcAft>
              <a:buFont typeface="Arial" panose="020B0604020202020204" pitchFamily="34" charset="0"/>
              <a:buChar char="•"/>
              <a:defRPr/>
            </a:pPr>
            <a:r>
              <a:rPr lang="en-NZ" sz="2400" dirty="0">
                <a:latin typeface="Verdana" panose="020B0604030504040204" pitchFamily="34" charset="0"/>
                <a:ea typeface="Verdana" panose="020B0604030504040204" pitchFamily="34" charset="0"/>
                <a:cs typeface="Verdana" panose="020B0604030504040204" pitchFamily="34" charset="0"/>
              </a:rPr>
              <a:t>A short walk from the school </a:t>
            </a:r>
          </a:p>
          <a:p>
            <a:pPr marL="342900" indent="-342900">
              <a:lnSpc>
                <a:spcPct val="100000"/>
              </a:lnSpc>
              <a:spcAft>
                <a:spcPts val="600"/>
              </a:spcAft>
              <a:buFont typeface="Arial" panose="020B0604020202020204" pitchFamily="34" charset="0"/>
              <a:buChar char="•"/>
              <a:defRPr/>
            </a:pPr>
            <a:r>
              <a:rPr lang="en-NZ" sz="2400" dirty="0">
                <a:latin typeface="Verdana" panose="020B0604030504040204" pitchFamily="34" charset="0"/>
                <a:ea typeface="Verdana" panose="020B0604030504040204" pitchFamily="34" charset="0"/>
                <a:cs typeface="Verdana" panose="020B0604030504040204" pitchFamily="34" charset="0"/>
              </a:rPr>
              <a:t>Comfortable and safe</a:t>
            </a:r>
          </a:p>
          <a:p>
            <a:pPr marL="342900" indent="-342900">
              <a:lnSpc>
                <a:spcPct val="100000"/>
              </a:lnSpc>
              <a:spcAft>
                <a:spcPts val="600"/>
              </a:spcAft>
              <a:buFont typeface="Arial" panose="020B0604020202020204" pitchFamily="34" charset="0"/>
              <a:buChar char="•"/>
              <a:defRPr/>
            </a:pPr>
            <a:r>
              <a:rPr lang="en-NZ" sz="2400" dirty="0">
                <a:latin typeface="Verdana" panose="020B0604030504040204" pitchFamily="34" charset="0"/>
                <a:ea typeface="Verdana" panose="020B0604030504040204" pitchFamily="34" charset="0"/>
                <a:cs typeface="Verdana" panose="020B0604030504040204" pitchFamily="34" charset="0"/>
              </a:rPr>
              <a:t>Private room and shared facilities </a:t>
            </a:r>
          </a:p>
          <a:p>
            <a:pPr>
              <a:defRPr/>
            </a:pPr>
            <a:endParaRPr lang="en-NZ" dirty="0">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defRPr/>
            </a:pPr>
            <a:r>
              <a:rPr lang="en-NZ" sz="2400" dirty="0">
                <a:solidFill>
                  <a:schemeClr val="tx1"/>
                </a:solidFill>
                <a:latin typeface="Verdana" panose="020B0604030504040204" pitchFamily="34" charset="0"/>
                <a:ea typeface="Verdana" panose="020B0604030504040204" pitchFamily="34" charset="0"/>
                <a:cs typeface="Verdana" panose="020B0604030504040204" pitchFamily="34" charset="0"/>
              </a:rPr>
              <a:t>Exciting social, sporting, and cultural activities: Sightseeing; School BBQs; Beach trips; </a:t>
            </a:r>
            <a:r>
              <a:rPr lang="en-US" sz="2400" dirty="0">
                <a:solidFill>
                  <a:schemeClr val="tx1"/>
                </a:solidFill>
                <a:latin typeface="Verdana" panose="020B0604030504040204" pitchFamily="34" charset="0"/>
                <a:ea typeface="Verdana" panose="020B0604030504040204" pitchFamily="34" charset="0"/>
                <a:cs typeface="Verdana" panose="020B0604030504040204" pitchFamily="34" charset="0"/>
              </a:rPr>
              <a:t>Rugby matches; Maori cultural performances; Lord of the Rings tours.</a:t>
            </a:r>
            <a:endParaRPr lang="en-NZ" sz="2400" dirty="0">
              <a:solidFill>
                <a:schemeClr val="tx1"/>
              </a:solidFill>
              <a:latin typeface="Verdana" panose="020B0604030504040204" pitchFamily="34" charset="0"/>
              <a:ea typeface="Verdana" panose="020B0604030504040204" pitchFamily="34" charset="0"/>
              <a:cs typeface="Verdana" panose="020B0604030504040204" pitchFamily="34" charset="0"/>
            </a:endParaRPr>
          </a:p>
          <a:p>
            <a:pPr marL="171450" indent="-171450">
              <a:buFont typeface="Arial" panose="020B0604020202020204" pitchFamily="34" charset="0"/>
              <a:buChar char="•"/>
              <a:defRPr/>
            </a:pPr>
            <a:r>
              <a:rPr lang="en-NZ" sz="2400" dirty="0">
                <a:solidFill>
                  <a:schemeClr val="tx1"/>
                </a:solidFill>
                <a:latin typeface="Verdana" panose="020B0604030504040204" pitchFamily="34" charset="0"/>
                <a:ea typeface="Verdana" panose="020B0604030504040204" pitchFamily="34" charset="0"/>
                <a:cs typeface="Verdana" panose="020B0604030504040204" pitchFamily="34" charset="0"/>
              </a:rPr>
              <a:t>Students can sign up for activities at Reception.</a:t>
            </a:r>
          </a:p>
          <a:p>
            <a:pPr marL="171450" indent="-171450">
              <a:buFont typeface="Arial" panose="020B0604020202020204" pitchFamily="34" charset="0"/>
              <a:buChar char="•"/>
              <a:defRPr/>
            </a:pPr>
            <a:r>
              <a:rPr lang="en-NZ" sz="2400" dirty="0">
                <a:solidFill>
                  <a:schemeClr val="tx1"/>
                </a:solidFill>
                <a:latin typeface="Verdana" panose="020B0604030504040204" pitchFamily="34" charset="0"/>
                <a:ea typeface="Verdana" panose="020B0604030504040204" pitchFamily="34" charset="0"/>
                <a:cs typeface="Verdana" panose="020B0604030504040204" pitchFamily="34" charset="0"/>
              </a:rPr>
              <a:t>Activities are organised and led by an ELA Activities Coordinator</a:t>
            </a:r>
          </a:p>
          <a:p>
            <a:pPr marL="171450" indent="-171450">
              <a:buFont typeface="Arial" panose="020B0604020202020204" pitchFamily="34" charset="0"/>
              <a:buChar char="•"/>
              <a:defRPr/>
            </a:pPr>
            <a:r>
              <a:rPr lang="en-NZ" sz="2400" dirty="0">
                <a:solidFill>
                  <a:schemeClr val="tx1"/>
                </a:solidFill>
                <a:latin typeface="Verdana" panose="020B0604030504040204" pitchFamily="34" charset="0"/>
                <a:ea typeface="Verdana" panose="020B0604030504040204" pitchFamily="34" charset="0"/>
                <a:cs typeface="Verdana" panose="020B0604030504040204" pitchFamily="34" charset="0"/>
              </a:rPr>
              <a:t>Information and updates are posted on ELA Facebook and ELA Student Activities Facebook page.</a:t>
            </a:r>
          </a:p>
          <a:p>
            <a:pPr>
              <a:defRPr/>
            </a:pPr>
            <a:endParaRPr lang="en-US" dirty="0">
              <a:latin typeface="Verdana" panose="020B0604030504040204" pitchFamily="34" charset="0"/>
              <a:ea typeface="Verdana" panose="020B0604030504040204" pitchFamily="34" charset="0"/>
              <a:cs typeface="Verdana" panose="020B0604030504040204" pitchFamily="34" charset="0"/>
            </a:endParaRPr>
          </a:p>
          <a:p>
            <a:pPr>
              <a:lnSpc>
                <a:spcPct val="100000"/>
              </a:lnSpc>
              <a:spcBef>
                <a:spcPts val="1200"/>
              </a:spcBef>
              <a:defRPr/>
            </a:pPr>
            <a:r>
              <a:rPr lang="en-NZ" sz="2400" dirty="0">
                <a:latin typeface="Verdana" panose="020B0604030504040204" pitchFamily="34" charset="0"/>
                <a:ea typeface="Verdana" panose="020B0604030504040204" pitchFamily="34" charset="0"/>
                <a:cs typeface="Verdana" panose="020B0604030504040204" pitchFamily="34" charset="0"/>
              </a:rPr>
              <a:t>Exciting social, sporting, and cultural activities</a:t>
            </a:r>
          </a:p>
          <a:p>
            <a:pPr marL="342900" indent="-342900">
              <a:lnSpc>
                <a:spcPct val="100000"/>
              </a:lnSpc>
              <a:spcBef>
                <a:spcPts val="1200"/>
              </a:spcBef>
              <a:buFont typeface="Arial" panose="020B0604020202020204" pitchFamily="34" charset="0"/>
              <a:buChar char="•"/>
              <a:defRPr/>
            </a:pPr>
            <a:r>
              <a:rPr lang="en-NZ" sz="2400" dirty="0">
                <a:latin typeface="Verdana" panose="020B0604030504040204" pitchFamily="34" charset="0"/>
                <a:ea typeface="Verdana" panose="020B0604030504040204" pitchFamily="34" charset="0"/>
                <a:cs typeface="Verdana" panose="020B0604030504040204" pitchFamily="34" charset="0"/>
              </a:rPr>
              <a:t>Sightseeing</a:t>
            </a:r>
          </a:p>
          <a:p>
            <a:pPr marL="342900" indent="-342900">
              <a:lnSpc>
                <a:spcPct val="100000"/>
              </a:lnSpc>
              <a:spcBef>
                <a:spcPts val="1200"/>
              </a:spcBef>
              <a:buFont typeface="Arial" panose="020B0604020202020204" pitchFamily="34" charset="0"/>
              <a:buChar char="•"/>
              <a:defRPr/>
            </a:pPr>
            <a:r>
              <a:rPr lang="en-NZ" sz="2400" dirty="0">
                <a:latin typeface="Verdana" panose="020B0604030504040204" pitchFamily="34" charset="0"/>
                <a:ea typeface="Verdana" panose="020B0604030504040204" pitchFamily="34" charset="0"/>
                <a:cs typeface="Verdana" panose="020B0604030504040204" pitchFamily="34" charset="0"/>
              </a:rPr>
              <a:t>School BBQs</a:t>
            </a:r>
          </a:p>
          <a:p>
            <a:pPr marL="342900" indent="-342900">
              <a:lnSpc>
                <a:spcPct val="100000"/>
              </a:lnSpc>
              <a:spcBef>
                <a:spcPts val="1200"/>
              </a:spcBef>
              <a:buFont typeface="Arial" panose="020B0604020202020204" pitchFamily="34" charset="0"/>
              <a:buChar char="•"/>
              <a:defRPr/>
            </a:pPr>
            <a:r>
              <a:rPr lang="en-NZ" sz="2400" dirty="0">
                <a:latin typeface="Verdana" panose="020B0604030504040204" pitchFamily="34" charset="0"/>
                <a:ea typeface="Verdana" panose="020B0604030504040204" pitchFamily="34" charset="0"/>
                <a:cs typeface="Verdana" panose="020B0604030504040204" pitchFamily="34" charset="0"/>
              </a:rPr>
              <a:t>Beach trips</a:t>
            </a:r>
          </a:p>
          <a:p>
            <a:pPr marL="342900" indent="-342900">
              <a:lnSpc>
                <a:spcPct val="100000"/>
              </a:lnSpc>
              <a:spcBef>
                <a:spcPts val="1200"/>
              </a:spcBef>
              <a:buFont typeface="Arial" panose="020B0604020202020204" pitchFamily="34" charset="0"/>
              <a:buChar char="•"/>
              <a:defRPr/>
            </a:pPr>
            <a:r>
              <a:rPr lang="en-US" sz="2400" dirty="0">
                <a:latin typeface="Verdana" panose="020B0604030504040204" pitchFamily="34" charset="0"/>
                <a:ea typeface="Verdana" panose="020B0604030504040204" pitchFamily="34" charset="0"/>
                <a:cs typeface="Verdana" panose="020B0604030504040204" pitchFamily="34" charset="0"/>
              </a:rPr>
              <a:t>Rugby matches</a:t>
            </a:r>
          </a:p>
          <a:p>
            <a:pPr marL="342900" indent="-342900">
              <a:lnSpc>
                <a:spcPct val="100000"/>
              </a:lnSpc>
              <a:spcBef>
                <a:spcPts val="1200"/>
              </a:spcBef>
              <a:buFont typeface="Arial" panose="020B0604020202020204" pitchFamily="34" charset="0"/>
              <a:buChar char="•"/>
              <a:defRPr/>
            </a:pPr>
            <a:r>
              <a:rPr lang="en-US" sz="2400" dirty="0">
                <a:latin typeface="Verdana" panose="020B0604030504040204" pitchFamily="34" charset="0"/>
                <a:ea typeface="Verdana" panose="020B0604030504040204" pitchFamily="34" charset="0"/>
                <a:cs typeface="Verdana" panose="020B0604030504040204" pitchFamily="34" charset="0"/>
              </a:rPr>
              <a:t>Maori cultural performances</a:t>
            </a:r>
          </a:p>
          <a:p>
            <a:pPr marL="342900" indent="-342900">
              <a:lnSpc>
                <a:spcPct val="100000"/>
              </a:lnSpc>
              <a:spcBef>
                <a:spcPts val="1200"/>
              </a:spcBef>
              <a:buFont typeface="Arial" panose="020B0604020202020204" pitchFamily="34" charset="0"/>
              <a:buChar char="•"/>
              <a:defRPr/>
            </a:pPr>
            <a:r>
              <a:rPr lang="en-US" sz="2400" dirty="0">
                <a:latin typeface="Verdana" panose="020B0604030504040204" pitchFamily="34" charset="0"/>
                <a:ea typeface="Verdana" panose="020B0604030504040204" pitchFamily="34" charset="0"/>
                <a:cs typeface="Verdana" panose="020B0604030504040204" pitchFamily="34" charset="0"/>
              </a:rPr>
              <a:t>Lord of the Rings tours</a:t>
            </a:r>
          </a:p>
          <a:p>
            <a:pPr>
              <a:defRPr/>
            </a:pPr>
            <a:endParaRPr lang="en-NZ" dirty="0">
              <a:latin typeface="Verdana" panose="020B0604030504040204" pitchFamily="34" charset="0"/>
              <a:ea typeface="Verdana" panose="020B0604030504040204" pitchFamily="34" charset="0"/>
              <a:cs typeface="Verdana" panose="020B0604030504040204" pitchFamily="34" charset="0"/>
            </a:endParaRPr>
          </a:p>
          <a:p>
            <a:pPr>
              <a:defRPr/>
            </a:pPr>
            <a:endParaRPr lang="en-NZ" dirty="0">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p:sp>
      <p:sp>
        <p:nvSpPr>
          <p:cNvPr id="73731" name="Notes Placeholder 2"/>
          <p:cNvSpPr>
            <a:spLocks noGrp="1"/>
          </p:cNvSpPr>
          <p:nvPr>
            <p:ph type="body" idx="1"/>
          </p:nvPr>
        </p:nvSpPr>
        <p:spPr>
          <a:noFill/>
          <a:extLst>
            <a:ext uri="{91240B29-F687-4F45-9708-019B960494DF}">
              <a14:hiddenLine xmlns="" xmlns:a14="http://schemas.microsoft.com/office/drawing/2010/main" w="9525">
                <a:solidFill>
                  <a:srgbClr val="000000"/>
                </a:solidFill>
                <a:miter lim="800000"/>
                <a:headEnd/>
                <a:tailEnd/>
              </a14:hiddenLine>
            </a:ext>
          </a:extLst>
        </p:spPr>
        <p:txBody>
          <a:bodyPr/>
          <a:lstStyle/>
          <a:p>
            <a:r>
              <a:rPr lang="en-US" altLang="en-US">
                <a:latin typeface="Verdana" panose="020B0604030504040204" pitchFamily="34" charset="0"/>
                <a:ea typeface="Verdana" panose="020B0604030504040204" pitchFamily="34" charset="0"/>
                <a:cs typeface="Verdana" panose="020B0604030504040204" pitchFamily="34" charset="0"/>
              </a:rPr>
              <a:t>We look forward to welcoming your students to ELA</a:t>
            </a:r>
            <a:endParaRPr lang="en-NZ" altLang="en-US">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defRPr/>
            </a:pPr>
            <a:r>
              <a:rPr lang="en-GB" sz="1200" dirty="0">
                <a:solidFill>
                  <a:schemeClr val="tx1"/>
                </a:solidFill>
                <a:latin typeface="Verdana" panose="020B0604030504040204" pitchFamily="34" charset="0"/>
                <a:ea typeface="Verdana" panose="020B0604030504040204" pitchFamily="34" charset="0"/>
                <a:cs typeface="Verdana" panose="020B0604030504040204" pitchFamily="34" charset="0"/>
              </a:rPr>
              <a:t>UoA was established in 1883. It is one of New Zealand’s oldest universities and it is the largest University.</a:t>
            </a:r>
          </a:p>
          <a:p>
            <a:pPr marL="171450" indent="-171450">
              <a:buFont typeface="Arial" panose="020B0604020202020204" pitchFamily="34" charset="0"/>
              <a:buChar char="•"/>
              <a:defRPr/>
            </a:pPr>
            <a:r>
              <a:rPr lang="en-GB" sz="1200" dirty="0">
                <a:solidFill>
                  <a:schemeClr val="tx1"/>
                </a:solidFill>
                <a:latin typeface="Verdana" panose="020B0604030504040204" pitchFamily="34" charset="0"/>
                <a:ea typeface="Verdana" panose="020B0604030504040204" pitchFamily="34" charset="0"/>
                <a:cs typeface="Verdana" panose="020B0604030504040204" pitchFamily="34" charset="0"/>
              </a:rPr>
              <a:t>It is home to over:</a:t>
            </a:r>
          </a:p>
          <a:p>
            <a:pPr marL="628650" lvl="1" indent="-171450">
              <a:buFont typeface="Arial" panose="020B0604020202020204" pitchFamily="34" charset="0"/>
              <a:buChar char="•"/>
              <a:defRPr/>
            </a:pPr>
            <a:r>
              <a:rPr lang="en-GB" sz="1200" dirty="0">
                <a:solidFill>
                  <a:schemeClr val="tx1"/>
                </a:solidFill>
                <a:latin typeface="Verdana" panose="020B0604030504040204" pitchFamily="34" charset="0"/>
                <a:ea typeface="Verdana" panose="020B0604030504040204" pitchFamily="34" charset="0"/>
                <a:cs typeface="Verdana" panose="020B0604030504040204" pitchFamily="34" charset="0"/>
              </a:rPr>
              <a:t>40,000 students</a:t>
            </a:r>
          </a:p>
          <a:p>
            <a:pPr marL="628650" lvl="1" indent="-171450">
              <a:buFont typeface="Arial" panose="020B0604020202020204" pitchFamily="34" charset="0"/>
              <a:buChar char="•"/>
              <a:defRPr/>
            </a:pPr>
            <a:r>
              <a:rPr lang="en-GB" sz="1200" dirty="0">
                <a:solidFill>
                  <a:schemeClr val="tx1"/>
                </a:solidFill>
                <a:latin typeface="Verdana" panose="020B0604030504040204" pitchFamily="34" charset="0"/>
                <a:ea typeface="Verdana" panose="020B0604030504040204" pitchFamily="34" charset="0"/>
                <a:cs typeface="Verdana" panose="020B0604030504040204" pitchFamily="34" charset="0"/>
              </a:rPr>
              <a:t>5,000 staff</a:t>
            </a:r>
          </a:p>
          <a:p>
            <a:pPr marL="628650" lvl="1" indent="-171450">
              <a:buFont typeface="Arial" panose="020B0604020202020204" pitchFamily="34" charset="0"/>
              <a:buChar char="•"/>
              <a:defRPr/>
            </a:pPr>
            <a:r>
              <a:rPr lang="en-GB" sz="1200" dirty="0">
                <a:solidFill>
                  <a:schemeClr val="tx1"/>
                </a:solidFill>
                <a:latin typeface="Verdana" panose="020B0604030504040204" pitchFamily="34" charset="0"/>
                <a:ea typeface="Verdana" panose="020B0604030504040204" pitchFamily="34" charset="0"/>
                <a:cs typeface="Verdana" panose="020B0604030504040204" pitchFamily="34" charset="0"/>
              </a:rPr>
              <a:t>we welcome more than 6,500 International students coming from over 120 countries.</a:t>
            </a:r>
          </a:p>
          <a:p>
            <a:pPr marL="171450" indent="-171450">
              <a:buFont typeface="Arial" panose="020B0604020202020204" pitchFamily="34" charset="0"/>
              <a:buChar char="•"/>
              <a:defRPr/>
            </a:pPr>
            <a:r>
              <a:rPr lang="en-GB" sz="1200" dirty="0">
                <a:solidFill>
                  <a:schemeClr val="tx1"/>
                </a:solidFill>
                <a:latin typeface="Verdana" panose="020B0604030504040204" pitchFamily="34" charset="0"/>
                <a:ea typeface="Verdana" panose="020B0604030504040204" pitchFamily="34" charset="0"/>
                <a:cs typeface="Verdana" panose="020B0604030504040204" pitchFamily="34" charset="0"/>
              </a:rPr>
              <a:t>Our international students are an important part of our university. We have support services especially arranged for international students that are available 24 hours a day, seven days a week. </a:t>
            </a:r>
          </a:p>
          <a:p>
            <a:pPr marL="171450" indent="-171450">
              <a:buFont typeface="Arial" panose="020B0604020202020204" pitchFamily="34" charset="0"/>
              <a:buChar char="•"/>
              <a:defRPr/>
            </a:pPr>
            <a:r>
              <a:rPr lang="en-NZ" sz="1200" dirty="0" err="1">
                <a:solidFill>
                  <a:schemeClr val="tx1"/>
                </a:solidFill>
                <a:latin typeface="Verdana" panose="020B0604030504040204" pitchFamily="34" charset="0"/>
                <a:ea typeface="Verdana" panose="020B0604030504040204" pitchFamily="34" charset="0"/>
                <a:cs typeface="Verdana" panose="020B0604030504040204" pitchFamily="34" charset="0"/>
              </a:rPr>
              <a:t>UoA</a:t>
            </a: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 offers: </a:t>
            </a:r>
          </a:p>
          <a:p>
            <a:pPr marL="628650" lvl="1"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over 30 undergraduate programmes</a:t>
            </a:r>
          </a:p>
          <a:p>
            <a:pPr marL="628650" lvl="1"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over 130 postgraduate programmes</a:t>
            </a:r>
          </a:p>
          <a:p>
            <a:pPr marL="628650" lvl="1"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a variety of specialist doctorates</a:t>
            </a:r>
          </a:p>
          <a:p>
            <a:pPr marL="628650" lvl="1"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study abroad programmes with 110 partner universities.</a:t>
            </a:r>
          </a:p>
          <a:p>
            <a:pPr marL="171450" indent="-171450">
              <a:buFont typeface="Arial" panose="020B0604020202020204" pitchFamily="34" charset="0"/>
              <a:buChar char="•"/>
              <a:defRPr/>
            </a:pPr>
            <a:r>
              <a:rPr lang="en-GB" sz="1200" dirty="0">
                <a:solidFill>
                  <a:schemeClr val="tx1"/>
                </a:solidFill>
                <a:latin typeface="Verdana" panose="020B0604030504040204" pitchFamily="34" charset="0"/>
                <a:ea typeface="Verdana" panose="020B0604030504040204" pitchFamily="34" charset="0"/>
                <a:cs typeface="Verdana" panose="020B0604030504040204" pitchFamily="34" charset="0"/>
              </a:rPr>
              <a:t>We are ranked among the world’s top universities.</a:t>
            </a:r>
          </a:p>
          <a:p>
            <a:pPr marL="171450" indent="-171450">
              <a:buFont typeface="Arial" panose="020B0604020202020204" pitchFamily="34" charset="0"/>
              <a:buChar char="•"/>
              <a:defRPr/>
            </a:pPr>
            <a:r>
              <a:rPr lang="en-GB" sz="1200" dirty="0">
                <a:solidFill>
                  <a:schemeClr val="tx1"/>
                </a:solidFill>
                <a:latin typeface="Verdana" panose="020B0604030504040204" pitchFamily="34" charset="0"/>
                <a:ea typeface="Verdana" panose="020B0604030504040204" pitchFamily="34" charset="0"/>
                <a:cs typeface="Verdana" panose="020B0604030504040204" pitchFamily="34" charset="0"/>
              </a:rPr>
              <a:t>UoA ranks 85 in the world overall in the QS Top University Rankings 2019, we also rank highly in the Times Education Higher World Rankings and the Shanghai Jiao Tong Academic Rankings.</a:t>
            </a:r>
          </a:p>
          <a:p>
            <a:pPr marL="171450" indent="-171450">
              <a:buFont typeface="Arial" panose="020B0604020202020204" pitchFamily="34" charset="0"/>
              <a:buChar char="•"/>
              <a:defRPr/>
            </a:pPr>
            <a:r>
              <a:rPr lang="en-GB" dirty="0">
                <a:latin typeface="Verdana" panose="020B0604030504040204" pitchFamily="34" charset="0"/>
                <a:ea typeface="Verdana" panose="020B0604030504040204" pitchFamily="34" charset="0"/>
                <a:cs typeface="Verdana" panose="020B0604030504040204" pitchFamily="34" charset="0"/>
              </a:rPr>
              <a:t>Highest ranked New Zealand university for graduate employability </a:t>
            </a:r>
            <a:endParaRPr lang="en-NZ" dirty="0">
              <a:latin typeface="Verdana" panose="020B0604030504040204" pitchFamily="34" charset="0"/>
              <a:ea typeface="Verdana" panose="020B0604030504040204" pitchFamily="34" charset="0"/>
              <a:cs typeface="Verdana" panose="020B0604030504040204" pitchFamily="34" charset="0"/>
            </a:endParaRPr>
          </a:p>
          <a:p>
            <a:pPr>
              <a:defRPr/>
            </a:pPr>
            <a:endParaRPr lang="en-NZ" dirty="0">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p:sp>
      <p:sp>
        <p:nvSpPr>
          <p:cNvPr id="73731" name="Notes Placeholder 2"/>
          <p:cNvSpPr>
            <a:spLocks noGrp="1"/>
          </p:cNvSpPr>
          <p:nvPr>
            <p:ph type="body" idx="1"/>
          </p:nvPr>
        </p:nvSpPr>
        <p:spPr>
          <a:noFill/>
          <a:extLst>
            <a:ext uri="{91240B29-F687-4F45-9708-019B960494DF}">
              <a14:hiddenLine xmlns="" xmlns:a14="http://schemas.microsoft.com/office/drawing/2010/main" w="9525">
                <a:solidFill>
                  <a:srgbClr val="000000"/>
                </a:solidFill>
                <a:miter lim="800000"/>
                <a:headEnd/>
                <a:tailEnd/>
              </a14:hiddenLine>
            </a:ext>
          </a:extLst>
        </p:spPr>
        <p:txBody>
          <a:bodyPr/>
          <a:lstStyle/>
          <a:p>
            <a:r>
              <a:rPr lang="en-US" altLang="en-US">
                <a:latin typeface="Verdana" panose="020B0604030504040204" pitchFamily="34" charset="0"/>
                <a:ea typeface="Verdana" panose="020B0604030504040204" pitchFamily="34" charset="0"/>
                <a:cs typeface="Verdana" panose="020B0604030504040204" pitchFamily="34" charset="0"/>
              </a:rPr>
              <a:t>We look forward to welcoming your students to ELA</a:t>
            </a:r>
            <a:endParaRPr lang="en-NZ" altLang="en-US">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p:sp>
      <p:sp>
        <p:nvSpPr>
          <p:cNvPr id="73731" name="Notes Placeholder 2"/>
          <p:cNvSpPr>
            <a:spLocks noGrp="1"/>
          </p:cNvSpPr>
          <p:nvPr>
            <p:ph type="body" idx="1"/>
          </p:nvPr>
        </p:nvSpPr>
        <p:spPr>
          <a:noFill/>
          <a:extLst>
            <a:ext uri="{91240B29-F687-4F45-9708-019B960494DF}">
              <a14:hiddenLine xmlns="" xmlns:a14="http://schemas.microsoft.com/office/drawing/2010/main" w="9525">
                <a:solidFill>
                  <a:srgbClr val="000000"/>
                </a:solidFill>
                <a:miter lim="800000"/>
                <a:headEnd/>
                <a:tailEnd/>
              </a14:hiddenLine>
            </a:ext>
          </a:extLst>
        </p:spPr>
        <p:txBody>
          <a:bodyPr/>
          <a:lstStyle/>
          <a:p>
            <a:r>
              <a:rPr lang="en-US" altLang="en-US">
                <a:latin typeface="Verdana" panose="020B0604030504040204" pitchFamily="34" charset="0"/>
                <a:ea typeface="Verdana" panose="020B0604030504040204" pitchFamily="34" charset="0"/>
                <a:cs typeface="Verdana" panose="020B0604030504040204" pitchFamily="34" charset="0"/>
              </a:rPr>
              <a:t>We look forward to welcoming your students to ELA</a:t>
            </a:r>
            <a:endParaRPr lang="en-NZ" altLang="en-US">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p:sp>
      <p:sp>
        <p:nvSpPr>
          <p:cNvPr id="73731" name="Notes Placeholder 2"/>
          <p:cNvSpPr>
            <a:spLocks noGrp="1"/>
          </p:cNvSpPr>
          <p:nvPr>
            <p:ph type="body" idx="1"/>
          </p:nvPr>
        </p:nvSpPr>
        <p:spPr>
          <a:noFill/>
          <a:extLst>
            <a:ext uri="{91240B29-F687-4F45-9708-019B960494DF}">
              <a14:hiddenLine xmlns="" xmlns:a14="http://schemas.microsoft.com/office/drawing/2010/main" w="9525">
                <a:solidFill>
                  <a:srgbClr val="000000"/>
                </a:solidFill>
                <a:miter lim="800000"/>
                <a:headEnd/>
                <a:tailEnd/>
              </a14:hiddenLine>
            </a:ext>
          </a:extLst>
        </p:spPr>
        <p:txBody>
          <a:bodyPr/>
          <a:lstStyle/>
          <a:p>
            <a:r>
              <a:rPr lang="en-US" altLang="en-US">
                <a:latin typeface="Verdana" panose="020B0604030504040204" pitchFamily="34" charset="0"/>
                <a:ea typeface="Verdana" panose="020B0604030504040204" pitchFamily="34" charset="0"/>
                <a:cs typeface="Verdana" panose="020B0604030504040204" pitchFamily="34" charset="0"/>
              </a:rPr>
              <a:t>We look forward to welcoming your students to ELA</a:t>
            </a:r>
            <a:endParaRPr lang="en-NZ" altLang="en-US">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p:sp>
      <p:sp>
        <p:nvSpPr>
          <p:cNvPr id="73731" name="Notes Placeholder 2"/>
          <p:cNvSpPr>
            <a:spLocks noGrp="1"/>
          </p:cNvSpPr>
          <p:nvPr>
            <p:ph type="body" idx="1"/>
          </p:nvPr>
        </p:nvSpPr>
        <p:spPr>
          <a:noFill/>
          <a:extLst>
            <a:ext uri="{91240B29-F687-4F45-9708-019B960494DF}">
              <a14:hiddenLine xmlns="" xmlns:a14="http://schemas.microsoft.com/office/drawing/2010/main" w="9525">
                <a:solidFill>
                  <a:srgbClr val="000000"/>
                </a:solidFill>
                <a:miter lim="800000"/>
                <a:headEnd/>
                <a:tailEnd/>
              </a14:hiddenLine>
            </a:ext>
          </a:extLst>
        </p:spPr>
        <p:txBody>
          <a:bodyPr/>
          <a:lstStyle/>
          <a:p>
            <a:r>
              <a:rPr lang="en-US" altLang="en-US">
                <a:latin typeface="Verdana" panose="020B0604030504040204" pitchFamily="34" charset="0"/>
                <a:ea typeface="Verdana" panose="020B0604030504040204" pitchFamily="34" charset="0"/>
                <a:cs typeface="Verdana" panose="020B0604030504040204" pitchFamily="34" charset="0"/>
              </a:rPr>
              <a:t>We look forward to welcoming your students to ELA</a:t>
            </a:r>
            <a:endParaRPr lang="en-NZ" altLang="en-US">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p:sp>
      <p:sp>
        <p:nvSpPr>
          <p:cNvPr id="75779" name="Notes Placeholder 2"/>
          <p:cNvSpPr>
            <a:spLocks noGrp="1"/>
          </p:cNvSpPr>
          <p:nvPr>
            <p:ph type="body" idx="1"/>
          </p:nvPr>
        </p:nvSpPr>
        <p:spPr>
          <a:noFill/>
          <a:extLst>
            <a:ext uri="{91240B29-F687-4F45-9708-019B960494DF}">
              <a14:hiddenLine xmlns="" xmlns:a14="http://schemas.microsoft.com/office/drawing/2010/main" w="9525">
                <a:solidFill>
                  <a:srgbClr val="000000"/>
                </a:solidFill>
                <a:miter lim="800000"/>
                <a:headEnd/>
                <a:tailEnd/>
              </a14:hiddenLine>
            </a:ext>
          </a:extLst>
        </p:spPr>
        <p:txBody>
          <a:bodyPr/>
          <a:lstStyle/>
          <a:p>
            <a:r>
              <a:rPr lang="en-US" altLang="en-US">
                <a:latin typeface="Verdana" panose="020B0604030504040204" pitchFamily="34" charset="0"/>
                <a:ea typeface="Verdana" panose="020B0604030504040204" pitchFamily="34" charset="0"/>
                <a:cs typeface="Verdana" panose="020B0604030504040204" pitchFamily="34" charset="0"/>
              </a:rPr>
              <a:t>Any Questions / Thank you</a:t>
            </a:r>
            <a:endParaRPr lang="en-NZ" altLang="en-US">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defRPr/>
            </a:pPr>
            <a:r>
              <a:rPr lang="en-GB" sz="1200" dirty="0">
                <a:solidFill>
                  <a:schemeClr val="tx1"/>
                </a:solidFill>
                <a:latin typeface="Verdana" panose="020B0604030504040204" pitchFamily="34" charset="0"/>
                <a:ea typeface="Verdana" panose="020B0604030504040204" pitchFamily="34" charset="0"/>
                <a:cs typeface="Verdana" panose="020B0604030504040204" pitchFamily="34" charset="0"/>
              </a:rPr>
              <a:t>UoA was established in 1883. It is one of New Zealand’s oldest universities and it is the largest University.</a:t>
            </a:r>
          </a:p>
          <a:p>
            <a:pPr marL="171450" indent="-171450">
              <a:buFont typeface="Arial" panose="020B0604020202020204" pitchFamily="34" charset="0"/>
              <a:buChar char="•"/>
              <a:defRPr/>
            </a:pPr>
            <a:r>
              <a:rPr lang="en-GB" sz="1200" dirty="0">
                <a:solidFill>
                  <a:schemeClr val="tx1"/>
                </a:solidFill>
                <a:latin typeface="Verdana" panose="020B0604030504040204" pitchFamily="34" charset="0"/>
                <a:ea typeface="Verdana" panose="020B0604030504040204" pitchFamily="34" charset="0"/>
                <a:cs typeface="Verdana" panose="020B0604030504040204" pitchFamily="34" charset="0"/>
              </a:rPr>
              <a:t>It is home to over:</a:t>
            </a:r>
          </a:p>
          <a:p>
            <a:pPr marL="628650" lvl="1" indent="-171450">
              <a:buFont typeface="Arial" panose="020B0604020202020204" pitchFamily="34" charset="0"/>
              <a:buChar char="•"/>
              <a:defRPr/>
            </a:pPr>
            <a:r>
              <a:rPr lang="en-GB" sz="1200" dirty="0">
                <a:solidFill>
                  <a:schemeClr val="tx1"/>
                </a:solidFill>
                <a:latin typeface="Verdana" panose="020B0604030504040204" pitchFamily="34" charset="0"/>
                <a:ea typeface="Verdana" panose="020B0604030504040204" pitchFamily="34" charset="0"/>
                <a:cs typeface="Verdana" panose="020B0604030504040204" pitchFamily="34" charset="0"/>
              </a:rPr>
              <a:t>40,000 students</a:t>
            </a:r>
          </a:p>
          <a:p>
            <a:pPr marL="628650" lvl="1" indent="-171450">
              <a:buFont typeface="Arial" panose="020B0604020202020204" pitchFamily="34" charset="0"/>
              <a:buChar char="•"/>
              <a:defRPr/>
            </a:pPr>
            <a:r>
              <a:rPr lang="en-GB" sz="1200" dirty="0">
                <a:solidFill>
                  <a:schemeClr val="tx1"/>
                </a:solidFill>
                <a:latin typeface="Verdana" panose="020B0604030504040204" pitchFamily="34" charset="0"/>
                <a:ea typeface="Verdana" panose="020B0604030504040204" pitchFamily="34" charset="0"/>
                <a:cs typeface="Verdana" panose="020B0604030504040204" pitchFamily="34" charset="0"/>
              </a:rPr>
              <a:t>5,000 staff</a:t>
            </a:r>
          </a:p>
          <a:p>
            <a:pPr marL="628650" lvl="1" indent="-171450">
              <a:buFont typeface="Arial" panose="020B0604020202020204" pitchFamily="34" charset="0"/>
              <a:buChar char="•"/>
              <a:defRPr/>
            </a:pPr>
            <a:r>
              <a:rPr lang="en-GB" sz="1200" dirty="0">
                <a:solidFill>
                  <a:schemeClr val="tx1"/>
                </a:solidFill>
                <a:latin typeface="Verdana" panose="020B0604030504040204" pitchFamily="34" charset="0"/>
                <a:ea typeface="Verdana" panose="020B0604030504040204" pitchFamily="34" charset="0"/>
                <a:cs typeface="Verdana" panose="020B0604030504040204" pitchFamily="34" charset="0"/>
              </a:rPr>
              <a:t>we welcome more than 6,500 International students coming from over 120 countries.</a:t>
            </a:r>
          </a:p>
          <a:p>
            <a:pPr marL="171450" indent="-171450">
              <a:buFont typeface="Arial" panose="020B0604020202020204" pitchFamily="34" charset="0"/>
              <a:buChar char="•"/>
              <a:defRPr/>
            </a:pPr>
            <a:r>
              <a:rPr lang="en-GB" sz="1200" dirty="0">
                <a:solidFill>
                  <a:schemeClr val="tx1"/>
                </a:solidFill>
                <a:latin typeface="Verdana" panose="020B0604030504040204" pitchFamily="34" charset="0"/>
                <a:ea typeface="Verdana" panose="020B0604030504040204" pitchFamily="34" charset="0"/>
                <a:cs typeface="Verdana" panose="020B0604030504040204" pitchFamily="34" charset="0"/>
              </a:rPr>
              <a:t>Our international students are an important part of our university. We have support services especially arranged for international students that are available 24 hours a day, seven days a week. </a:t>
            </a:r>
          </a:p>
          <a:p>
            <a:pPr marL="171450" indent="-171450">
              <a:buFont typeface="Arial" panose="020B0604020202020204" pitchFamily="34" charset="0"/>
              <a:buChar char="•"/>
              <a:defRPr/>
            </a:pPr>
            <a:r>
              <a:rPr lang="en-NZ" sz="1200" dirty="0" err="1">
                <a:solidFill>
                  <a:schemeClr val="tx1"/>
                </a:solidFill>
                <a:latin typeface="Verdana" panose="020B0604030504040204" pitchFamily="34" charset="0"/>
                <a:ea typeface="Verdana" panose="020B0604030504040204" pitchFamily="34" charset="0"/>
                <a:cs typeface="Verdana" panose="020B0604030504040204" pitchFamily="34" charset="0"/>
              </a:rPr>
              <a:t>UoA</a:t>
            </a: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 offers: </a:t>
            </a:r>
          </a:p>
          <a:p>
            <a:pPr marL="628650" lvl="1"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over 30 undergraduate programmes</a:t>
            </a:r>
          </a:p>
          <a:p>
            <a:pPr marL="628650" lvl="1"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over 130 postgraduate programmes</a:t>
            </a:r>
          </a:p>
          <a:p>
            <a:pPr marL="628650" lvl="1"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a variety of specialist doctorates</a:t>
            </a:r>
          </a:p>
          <a:p>
            <a:pPr marL="628650" lvl="1"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study abroad programmes with 110 partner universities.</a:t>
            </a:r>
          </a:p>
          <a:p>
            <a:pPr marL="171450" indent="-171450">
              <a:buFont typeface="Arial" panose="020B0604020202020204" pitchFamily="34" charset="0"/>
              <a:buChar char="•"/>
              <a:defRPr/>
            </a:pPr>
            <a:r>
              <a:rPr lang="en-GB" sz="1200" dirty="0">
                <a:solidFill>
                  <a:schemeClr val="tx1"/>
                </a:solidFill>
                <a:latin typeface="Verdana" panose="020B0604030504040204" pitchFamily="34" charset="0"/>
                <a:ea typeface="Verdana" panose="020B0604030504040204" pitchFamily="34" charset="0"/>
                <a:cs typeface="Verdana" panose="020B0604030504040204" pitchFamily="34" charset="0"/>
              </a:rPr>
              <a:t>We are ranked among the world’s top universities.</a:t>
            </a:r>
          </a:p>
          <a:p>
            <a:pPr marL="171450" indent="-171450">
              <a:buFont typeface="Arial" panose="020B0604020202020204" pitchFamily="34" charset="0"/>
              <a:buChar char="•"/>
              <a:defRPr/>
            </a:pPr>
            <a:r>
              <a:rPr lang="en-GB" sz="1200" dirty="0">
                <a:solidFill>
                  <a:schemeClr val="tx1"/>
                </a:solidFill>
                <a:latin typeface="Verdana" panose="020B0604030504040204" pitchFamily="34" charset="0"/>
                <a:ea typeface="Verdana" panose="020B0604030504040204" pitchFamily="34" charset="0"/>
                <a:cs typeface="Verdana" panose="020B0604030504040204" pitchFamily="34" charset="0"/>
              </a:rPr>
              <a:t>UoA ranks 85 in the world overall in the QS Top University Rankings 2019, we also rank highly in the Times Education Higher World Rankings and the Shanghai Jiao Tong Academic Rankings.</a:t>
            </a:r>
          </a:p>
          <a:p>
            <a:pPr marL="171450" indent="-171450">
              <a:buFont typeface="Arial" panose="020B0604020202020204" pitchFamily="34" charset="0"/>
              <a:buChar char="•"/>
              <a:defRPr/>
            </a:pPr>
            <a:r>
              <a:rPr lang="en-GB" dirty="0">
                <a:latin typeface="Verdana" panose="020B0604030504040204" pitchFamily="34" charset="0"/>
                <a:ea typeface="Verdana" panose="020B0604030504040204" pitchFamily="34" charset="0"/>
                <a:cs typeface="Verdana" panose="020B0604030504040204" pitchFamily="34" charset="0"/>
              </a:rPr>
              <a:t>Highest ranked New Zealand university for graduate employability </a:t>
            </a:r>
            <a:endParaRPr lang="en-NZ" dirty="0">
              <a:latin typeface="Verdana" panose="020B0604030504040204" pitchFamily="34" charset="0"/>
              <a:ea typeface="Verdana" panose="020B0604030504040204" pitchFamily="34" charset="0"/>
              <a:cs typeface="Verdana" panose="020B0604030504040204" pitchFamily="34" charset="0"/>
            </a:endParaRPr>
          </a:p>
          <a:p>
            <a:pPr>
              <a:defRPr/>
            </a:pPr>
            <a:endParaRPr lang="en-NZ" dirty="0">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defRPr/>
            </a:pPr>
            <a:r>
              <a:rPr lang="en-GB" sz="1200" dirty="0">
                <a:solidFill>
                  <a:schemeClr val="tx1"/>
                </a:solidFill>
                <a:latin typeface="Verdana" panose="020B0604030504040204" pitchFamily="34" charset="0"/>
                <a:ea typeface="Verdana" panose="020B0604030504040204" pitchFamily="34" charset="0"/>
                <a:cs typeface="Verdana" panose="020B0604030504040204" pitchFamily="34" charset="0"/>
              </a:rPr>
              <a:t>UoA was established in 1883. It is one of New Zealand’s oldest universities and it is the largest University.</a:t>
            </a:r>
          </a:p>
          <a:p>
            <a:pPr marL="171450" indent="-171450">
              <a:buFont typeface="Arial" panose="020B0604020202020204" pitchFamily="34" charset="0"/>
              <a:buChar char="•"/>
              <a:defRPr/>
            </a:pPr>
            <a:r>
              <a:rPr lang="en-GB" sz="1200" dirty="0">
                <a:solidFill>
                  <a:schemeClr val="tx1"/>
                </a:solidFill>
                <a:latin typeface="Verdana" panose="020B0604030504040204" pitchFamily="34" charset="0"/>
                <a:ea typeface="Verdana" panose="020B0604030504040204" pitchFamily="34" charset="0"/>
                <a:cs typeface="Verdana" panose="020B0604030504040204" pitchFamily="34" charset="0"/>
              </a:rPr>
              <a:t>It is home to over:</a:t>
            </a:r>
          </a:p>
          <a:p>
            <a:pPr marL="628650" lvl="1" indent="-171450">
              <a:buFont typeface="Arial" panose="020B0604020202020204" pitchFamily="34" charset="0"/>
              <a:buChar char="•"/>
              <a:defRPr/>
            </a:pPr>
            <a:r>
              <a:rPr lang="en-GB" sz="1200" dirty="0">
                <a:solidFill>
                  <a:schemeClr val="tx1"/>
                </a:solidFill>
                <a:latin typeface="Verdana" panose="020B0604030504040204" pitchFamily="34" charset="0"/>
                <a:ea typeface="Verdana" panose="020B0604030504040204" pitchFamily="34" charset="0"/>
                <a:cs typeface="Verdana" panose="020B0604030504040204" pitchFamily="34" charset="0"/>
              </a:rPr>
              <a:t>40,000 students</a:t>
            </a:r>
          </a:p>
          <a:p>
            <a:pPr marL="628650" lvl="1" indent="-171450">
              <a:buFont typeface="Arial" panose="020B0604020202020204" pitchFamily="34" charset="0"/>
              <a:buChar char="•"/>
              <a:defRPr/>
            </a:pPr>
            <a:r>
              <a:rPr lang="en-GB" sz="1200" dirty="0">
                <a:solidFill>
                  <a:schemeClr val="tx1"/>
                </a:solidFill>
                <a:latin typeface="Verdana" panose="020B0604030504040204" pitchFamily="34" charset="0"/>
                <a:ea typeface="Verdana" panose="020B0604030504040204" pitchFamily="34" charset="0"/>
                <a:cs typeface="Verdana" panose="020B0604030504040204" pitchFamily="34" charset="0"/>
              </a:rPr>
              <a:t>5,000 staff</a:t>
            </a:r>
          </a:p>
          <a:p>
            <a:pPr marL="628650" lvl="1" indent="-171450">
              <a:buFont typeface="Arial" panose="020B0604020202020204" pitchFamily="34" charset="0"/>
              <a:buChar char="•"/>
              <a:defRPr/>
            </a:pPr>
            <a:r>
              <a:rPr lang="en-GB" sz="1200" dirty="0">
                <a:solidFill>
                  <a:schemeClr val="tx1"/>
                </a:solidFill>
                <a:latin typeface="Verdana" panose="020B0604030504040204" pitchFamily="34" charset="0"/>
                <a:ea typeface="Verdana" panose="020B0604030504040204" pitchFamily="34" charset="0"/>
                <a:cs typeface="Verdana" panose="020B0604030504040204" pitchFamily="34" charset="0"/>
              </a:rPr>
              <a:t>we welcome more than 6,500 International students coming from over 120 countries.</a:t>
            </a:r>
          </a:p>
          <a:p>
            <a:pPr marL="171450" indent="-171450">
              <a:buFont typeface="Arial" panose="020B0604020202020204" pitchFamily="34" charset="0"/>
              <a:buChar char="•"/>
              <a:defRPr/>
            </a:pPr>
            <a:r>
              <a:rPr lang="en-GB" sz="1200" dirty="0">
                <a:solidFill>
                  <a:schemeClr val="tx1"/>
                </a:solidFill>
                <a:latin typeface="Verdana" panose="020B0604030504040204" pitchFamily="34" charset="0"/>
                <a:ea typeface="Verdana" panose="020B0604030504040204" pitchFamily="34" charset="0"/>
                <a:cs typeface="Verdana" panose="020B0604030504040204" pitchFamily="34" charset="0"/>
              </a:rPr>
              <a:t>Our international students are an important part of our university. We have support services especially arranged for international students that are available 24 hours a day, seven days a week. </a:t>
            </a:r>
          </a:p>
          <a:p>
            <a:pPr marL="171450" indent="-171450">
              <a:buFont typeface="Arial" panose="020B0604020202020204" pitchFamily="34" charset="0"/>
              <a:buChar char="•"/>
              <a:defRPr/>
            </a:pPr>
            <a:r>
              <a:rPr lang="en-NZ" sz="1200" dirty="0" err="1">
                <a:solidFill>
                  <a:schemeClr val="tx1"/>
                </a:solidFill>
                <a:latin typeface="Verdana" panose="020B0604030504040204" pitchFamily="34" charset="0"/>
                <a:ea typeface="Verdana" panose="020B0604030504040204" pitchFamily="34" charset="0"/>
                <a:cs typeface="Verdana" panose="020B0604030504040204" pitchFamily="34" charset="0"/>
              </a:rPr>
              <a:t>UoA</a:t>
            </a: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 offers: </a:t>
            </a:r>
          </a:p>
          <a:p>
            <a:pPr marL="628650" lvl="1"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over 30 undergraduate programmes</a:t>
            </a:r>
          </a:p>
          <a:p>
            <a:pPr marL="628650" lvl="1"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over 130 postgraduate programmes</a:t>
            </a:r>
          </a:p>
          <a:p>
            <a:pPr marL="628650" lvl="1"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a variety of specialist doctorates</a:t>
            </a:r>
          </a:p>
          <a:p>
            <a:pPr marL="628650" lvl="1"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study abroad programmes with 110 partner universities.</a:t>
            </a:r>
          </a:p>
          <a:p>
            <a:pPr marL="171450" indent="-171450">
              <a:buFont typeface="Arial" panose="020B0604020202020204" pitchFamily="34" charset="0"/>
              <a:buChar char="•"/>
              <a:defRPr/>
            </a:pPr>
            <a:r>
              <a:rPr lang="en-GB" sz="1200" dirty="0">
                <a:solidFill>
                  <a:schemeClr val="tx1"/>
                </a:solidFill>
                <a:latin typeface="Verdana" panose="020B0604030504040204" pitchFamily="34" charset="0"/>
                <a:ea typeface="Verdana" panose="020B0604030504040204" pitchFamily="34" charset="0"/>
                <a:cs typeface="Verdana" panose="020B0604030504040204" pitchFamily="34" charset="0"/>
              </a:rPr>
              <a:t>We are ranked among the world’s top universities.</a:t>
            </a:r>
          </a:p>
          <a:p>
            <a:pPr marL="171450" indent="-171450">
              <a:buFont typeface="Arial" panose="020B0604020202020204" pitchFamily="34" charset="0"/>
              <a:buChar char="•"/>
              <a:defRPr/>
            </a:pPr>
            <a:r>
              <a:rPr lang="en-GB" sz="1200" dirty="0">
                <a:solidFill>
                  <a:schemeClr val="tx1"/>
                </a:solidFill>
                <a:latin typeface="Verdana" panose="020B0604030504040204" pitchFamily="34" charset="0"/>
                <a:ea typeface="Verdana" panose="020B0604030504040204" pitchFamily="34" charset="0"/>
                <a:cs typeface="Verdana" panose="020B0604030504040204" pitchFamily="34" charset="0"/>
              </a:rPr>
              <a:t>UoA ranks 85 in the world overall in the QS Top University Rankings 2019, we also rank highly in the Times Education Higher World Rankings and the Shanghai Jiao Tong Academic Rankings.</a:t>
            </a:r>
          </a:p>
          <a:p>
            <a:pPr marL="171450" indent="-171450">
              <a:buFont typeface="Arial" panose="020B0604020202020204" pitchFamily="34" charset="0"/>
              <a:buChar char="•"/>
              <a:defRPr/>
            </a:pPr>
            <a:r>
              <a:rPr lang="en-GB" dirty="0">
                <a:latin typeface="Verdana" panose="020B0604030504040204" pitchFamily="34" charset="0"/>
                <a:ea typeface="Verdana" panose="020B0604030504040204" pitchFamily="34" charset="0"/>
                <a:cs typeface="Verdana" panose="020B0604030504040204" pitchFamily="34" charset="0"/>
              </a:rPr>
              <a:t>Highest ranked New Zealand university for graduate employability </a:t>
            </a:r>
            <a:endParaRPr lang="en-NZ" dirty="0">
              <a:latin typeface="Verdana" panose="020B0604030504040204" pitchFamily="34" charset="0"/>
              <a:ea typeface="Verdana" panose="020B0604030504040204" pitchFamily="34" charset="0"/>
              <a:cs typeface="Verdana" panose="020B0604030504040204" pitchFamily="34" charset="0"/>
            </a:endParaRPr>
          </a:p>
          <a:p>
            <a:pPr>
              <a:defRPr/>
            </a:pPr>
            <a:endParaRPr lang="en-NZ" dirty="0">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latin typeface="Times"/>
              </a:rPr>
              <a:t>And now some of our world rankings for individual subjects</a:t>
            </a:r>
          </a:p>
          <a:p>
            <a:r>
              <a:rPr lang="en-NZ" dirty="0">
                <a:latin typeface="Times"/>
              </a:rPr>
              <a:t>For these subjects we are in the top 50 and the ones below, we are ranked in the top 100 in the world.</a:t>
            </a:r>
          </a:p>
          <a:p>
            <a:endParaRPr lang="en-NZ" dirty="0">
              <a:latin typeface="Times"/>
            </a:endParaRPr>
          </a:p>
          <a:p>
            <a:r>
              <a:rPr lang="en-NZ" dirty="0">
                <a:latin typeface="Times"/>
              </a:rPr>
              <a:t>Give audience time to read it.</a:t>
            </a:r>
          </a:p>
        </p:txBody>
      </p:sp>
      <p:sp>
        <p:nvSpPr>
          <p:cNvPr id="4" name="Slide Number Placeholder 3"/>
          <p:cNvSpPr>
            <a:spLocks noGrp="1"/>
          </p:cNvSpPr>
          <p:nvPr>
            <p:ph type="sldNum" sz="quarter" idx="10"/>
          </p:nvPr>
        </p:nvSpPr>
        <p:spPr/>
        <p:txBody>
          <a:bodyPr/>
          <a:lstStyle/>
          <a:p>
            <a:fld id="{960170D6-42E6-3B4C-BC2C-154007EECCF7}"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defRPr/>
            </a:pPr>
            <a:r>
              <a:rPr lang="en-NZ" sz="2400" b="1" dirty="0">
                <a:solidFill>
                  <a:schemeClr val="tx1"/>
                </a:solidFill>
                <a:latin typeface="Verdana" panose="020B0604030504040204" pitchFamily="34" charset="0"/>
                <a:ea typeface="Verdana" panose="020B0604030504040204" pitchFamily="34" charset="0"/>
                <a:cs typeface="Verdana" panose="020B0604030504040204" pitchFamily="34" charset="0"/>
              </a:rPr>
              <a:t>Teaching excellence: </a:t>
            </a:r>
            <a:r>
              <a:rPr lang="en-NZ" sz="2400" dirty="0">
                <a:solidFill>
                  <a:schemeClr val="tx1"/>
                </a:solidFill>
                <a:latin typeface="Verdana" panose="020B0604030504040204" pitchFamily="34" charset="0"/>
                <a:ea typeface="Verdana" panose="020B0604030504040204" pitchFamily="34" charset="0"/>
                <a:cs typeface="Verdana" panose="020B0604030504040204" pitchFamily="34" charset="0"/>
              </a:rPr>
              <a:t>highly qualified and experienced teachers; many teachers have lived and worked overseas; programmes tailored to specific learning needs of different nationalities.</a:t>
            </a:r>
          </a:p>
          <a:p>
            <a:pPr marL="171450" indent="-171450">
              <a:buFont typeface="Arial" panose="020B0604020202020204" pitchFamily="34" charset="0"/>
              <a:buChar char="•"/>
              <a:defRPr/>
            </a:pPr>
            <a:r>
              <a:rPr lang="en-NZ" sz="2400" b="1" dirty="0">
                <a:solidFill>
                  <a:schemeClr val="tx1"/>
                </a:solidFill>
                <a:latin typeface="Verdana" panose="020B0604030504040204" pitchFamily="34" charset="0"/>
                <a:ea typeface="Verdana" panose="020B0604030504040204" pitchFamily="34" charset="0"/>
                <a:cs typeface="Verdana" panose="020B0604030504040204" pitchFamily="34" charset="0"/>
              </a:rPr>
              <a:t>Facilities and support: </a:t>
            </a:r>
            <a:r>
              <a:rPr lang="en-NZ" sz="2400" dirty="0">
                <a:solidFill>
                  <a:schemeClr val="tx1"/>
                </a:solidFill>
                <a:latin typeface="Verdana" panose="020B0604030504040204" pitchFamily="34" charset="0"/>
                <a:ea typeface="Verdana" panose="020B0604030504040204" pitchFamily="34" charset="0"/>
                <a:cs typeface="Verdana" panose="020B0604030504040204" pitchFamily="34" charset="0"/>
              </a:rPr>
              <a:t>modern internet and computing facilities; Pastoral Support team – 24/7 emergency number, Homestay Coordinator; exciting social, sporting, and cultural activities.</a:t>
            </a:r>
          </a:p>
          <a:p>
            <a:pPr marL="171450" indent="-171450">
              <a:buFont typeface="Arial" panose="020B0604020202020204" pitchFamily="34" charset="0"/>
              <a:buChar char="•"/>
              <a:defRPr/>
            </a:pPr>
            <a:r>
              <a:rPr lang="en-NZ" sz="2400" b="1" dirty="0">
                <a:solidFill>
                  <a:schemeClr val="tx1"/>
                </a:solidFill>
                <a:latin typeface="Verdana" panose="020B0604030504040204" pitchFamily="34" charset="0"/>
                <a:ea typeface="Verdana" panose="020B0604030504040204" pitchFamily="34" charset="0"/>
                <a:cs typeface="Verdana" panose="020B0604030504040204" pitchFamily="34" charset="0"/>
              </a:rPr>
              <a:t>International connections: </a:t>
            </a:r>
            <a:r>
              <a:rPr lang="en-NZ" sz="2400" dirty="0">
                <a:solidFill>
                  <a:schemeClr val="tx1"/>
                </a:solidFill>
                <a:latin typeface="Verdana" panose="020B0604030504040204" pitchFamily="34" charset="0"/>
                <a:ea typeface="Verdana" panose="020B0604030504040204" pitchFamily="34" charset="0"/>
                <a:cs typeface="Verdana" panose="020B0604030504040204" pitchFamily="34" charset="0"/>
              </a:rPr>
              <a:t>meet, make friends and learn English with people from around the world; each year we welcome students from over 30 countries.</a:t>
            </a:r>
            <a:endParaRPr lang="en-NZ" dirty="0">
              <a:latin typeface="Verdana" panose="020B0604030504040204" pitchFamily="34" charset="0"/>
              <a:ea typeface="Verdana" panose="020B0604030504040204" pitchFamily="34" charset="0"/>
              <a:cs typeface="Verdana" panose="020B0604030504040204" pitchFamily="34" charset="0"/>
            </a:endParaRPr>
          </a:p>
          <a:p>
            <a:pPr>
              <a:defRPr/>
            </a:pPr>
            <a:endParaRPr lang="en-NZ" dirty="0">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p:sp>
      <p:sp>
        <p:nvSpPr>
          <p:cNvPr id="3" name="Notes Placeholder 2"/>
          <p:cNvSpPr>
            <a:spLocks noGrp="1"/>
          </p:cNvSpPr>
          <p:nvPr>
            <p:ph type="body" idx="1"/>
          </p:nvPr>
        </p:nvSpPr>
        <p:spPr/>
        <p:txBody>
          <a:bodyPr/>
          <a:lstStyle/>
          <a:p>
            <a:pPr marL="171450" indent="-171450" eaLnBrk="1" fontAlgn="auto" hangingPunct="1">
              <a:lnSpc>
                <a:spcPct val="100000"/>
              </a:lnSpc>
              <a:spcBef>
                <a:spcPts val="0"/>
              </a:spcBef>
              <a:spcAft>
                <a:spcPts val="0"/>
              </a:spcAft>
              <a:buFont typeface="Arial" panose="020B0604020202020204" pitchFamily="34" charset="0"/>
              <a:buChar char="•"/>
              <a:defRPr/>
            </a:pPr>
            <a:r>
              <a:rPr lang="en-NZ" sz="2400" dirty="0">
                <a:solidFill>
                  <a:schemeClr val="tx1"/>
                </a:solidFill>
                <a:latin typeface="Verdana" panose="020B0604030504040204" pitchFamily="34" charset="0"/>
                <a:ea typeface="Verdana" panose="020B0604030504040204" pitchFamily="34" charset="0"/>
                <a:cs typeface="Verdana" panose="020B0604030504040204" pitchFamily="34" charset="0"/>
              </a:rPr>
              <a:t>10 minute walk to many parts of the City Centre campus through the city of Auckland.</a:t>
            </a:r>
          </a:p>
          <a:p>
            <a:pPr marL="171450" indent="-171450" eaLnBrk="1" fontAlgn="auto" hangingPunct="1">
              <a:lnSpc>
                <a:spcPct val="100000"/>
              </a:lnSpc>
              <a:spcBef>
                <a:spcPts val="0"/>
              </a:spcBef>
              <a:spcAft>
                <a:spcPts val="0"/>
              </a:spcAft>
              <a:buFont typeface="Arial" panose="020B0604020202020204" pitchFamily="34" charset="0"/>
              <a:buChar char="•"/>
              <a:defRPr/>
            </a:pPr>
            <a:r>
              <a:rPr lang="en-NZ" dirty="0">
                <a:latin typeface="Verdana" panose="020B0604030504040204" pitchFamily="34" charset="0"/>
                <a:ea typeface="Verdana" panose="020B0604030504040204" pitchFamily="34" charset="0"/>
                <a:cs typeface="Verdana" panose="020B0604030504040204" pitchFamily="34" charset="0"/>
              </a:rPr>
              <a:t>Auckland is geographically widespread, green city</a:t>
            </a:r>
          </a:p>
          <a:p>
            <a:pPr>
              <a:defRPr/>
            </a:pPr>
            <a:endParaRPr lang="en-NZ"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Develop language and academic skills &amp; develop your independent learning strategies. Progress to the next level of English, move to pathway programme, or transition to university.</a:t>
            </a:r>
          </a:p>
          <a:p>
            <a:pPr marL="171450"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Students can focus on university or IELTS preparation as an option.</a:t>
            </a:r>
          </a:p>
          <a:p>
            <a:pPr marL="171450"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AE is 20 hrs tuition a week.</a:t>
            </a:r>
          </a:p>
          <a:p>
            <a:pPr marL="628650" lvl="1"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10-week academic levels Intro, 1,2, &amp; 3 </a:t>
            </a:r>
          </a:p>
          <a:p>
            <a:pPr marL="628650" lvl="1"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Entry requirements for each level: ELA internal tests </a:t>
            </a:r>
          </a:p>
          <a:p>
            <a:pPr marL="171450"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Focus of each level</a:t>
            </a:r>
          </a:p>
          <a:p>
            <a:pPr marL="628650" lvl="1"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Intro - Academic English + IELTS  or university preparation</a:t>
            </a:r>
          </a:p>
          <a:p>
            <a:pPr marL="628650" lvl="1"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Level 1 - Academic English  + IELTS  or university preparation</a:t>
            </a:r>
          </a:p>
          <a:p>
            <a:pPr marL="628650" lvl="1"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Level 2 - Academic English  + IELTS  or university preparation</a:t>
            </a:r>
          </a:p>
          <a:p>
            <a:pPr marL="628650" lvl="1"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Level 3   -  Academic English + IELTS or ESAP preparation (ESAP stream: Humanities, Commerce, and Science &amp; Engineering)</a:t>
            </a:r>
          </a:p>
          <a:p>
            <a:pPr marL="628650" lvl="1"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EAP Intro and EAP Level 1 – if students pass these two levels they can then go onto </a:t>
            </a:r>
            <a:r>
              <a:rPr lang="en-NZ" sz="1200" dirty="0" err="1">
                <a:solidFill>
                  <a:schemeClr val="tx1"/>
                </a:solidFill>
                <a:latin typeface="Verdana" panose="020B0604030504040204" pitchFamily="34" charset="0"/>
                <a:ea typeface="Verdana" panose="020B0604030504040204" pitchFamily="34" charset="0"/>
                <a:cs typeface="Verdana" panose="020B0604030504040204" pitchFamily="34" charset="0"/>
              </a:rPr>
              <a:t>Fcert</a:t>
            </a: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 EAP which are Levels 2 &amp; 3 (NOTE – they must have a Conditional Offer of Place from </a:t>
            </a:r>
            <a:r>
              <a:rPr lang="en-NZ" sz="1200" dirty="0" err="1">
                <a:solidFill>
                  <a:schemeClr val="tx1"/>
                </a:solidFill>
                <a:latin typeface="Verdana" panose="020B0604030504040204" pitchFamily="34" charset="0"/>
                <a:ea typeface="Verdana" panose="020B0604030504040204" pitchFamily="34" charset="0"/>
                <a:cs typeface="Verdana" panose="020B0604030504040204" pitchFamily="34" charset="0"/>
              </a:rPr>
              <a:t>UoA</a:t>
            </a: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a:t>
            </a:r>
            <a:b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b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Level 3 – they will do a 1500 word essay and do a presentation on the essay if they are doing the ESAP Preparation – THIS is what makes our academic English so strong… and really helps students, it helps them to think, to do research and to form opinions…..which is what they need to do for university study. </a:t>
            </a:r>
            <a:endParaRPr lang="en-NZ" dirty="0">
              <a:latin typeface="Verdana" panose="020B0604030504040204" pitchFamily="34" charset="0"/>
              <a:ea typeface="Verdana" panose="020B0604030504040204" pitchFamily="34" charset="0"/>
              <a:cs typeface="Verdana" panose="020B0604030504040204" pitchFamily="34" charset="0"/>
            </a:endParaRPr>
          </a:p>
          <a:p>
            <a:pPr>
              <a:defRPr/>
            </a:pPr>
            <a:endParaRPr lang="en-NZ" dirty="0">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Develop language and academic skills &amp; develop your independent learning strategies. Progress to the next level of English, move to pathway programme, or transition to university.</a:t>
            </a:r>
          </a:p>
          <a:p>
            <a:pPr marL="171450"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Students can focus on university or IELTS preparation as an option.</a:t>
            </a:r>
          </a:p>
          <a:p>
            <a:pPr marL="171450"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AE is 20 hrs tuition a week.</a:t>
            </a:r>
          </a:p>
          <a:p>
            <a:pPr marL="628650" lvl="1"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10-week academic levels Intro, 1,2, &amp; 3 </a:t>
            </a:r>
          </a:p>
          <a:p>
            <a:pPr marL="628650" lvl="1"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Entry requirements for each level: ELA internal tests </a:t>
            </a:r>
          </a:p>
          <a:p>
            <a:pPr marL="171450"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Focus of each level</a:t>
            </a:r>
          </a:p>
          <a:p>
            <a:pPr marL="628650" lvl="1"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Intro - Academic English + IELTS  or university preparation</a:t>
            </a:r>
          </a:p>
          <a:p>
            <a:pPr marL="628650" lvl="1"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Level 1 - Academic English  + IELTS  or university preparation</a:t>
            </a:r>
          </a:p>
          <a:p>
            <a:pPr marL="628650" lvl="1"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Level 2 - Academic English  + IELTS  or university preparation</a:t>
            </a:r>
          </a:p>
          <a:p>
            <a:pPr marL="628650" lvl="1"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Level 3   -  Academic English + IELTS or ESAP preparation (ESAP stream: Humanities, Commerce, and Science &amp; Engineering)</a:t>
            </a:r>
          </a:p>
          <a:p>
            <a:pPr marL="628650" lvl="1" indent="-171450">
              <a:buFont typeface="Arial" panose="020B0604020202020204" pitchFamily="34" charset="0"/>
              <a:buChar char="•"/>
              <a:defRPr/>
            </a:pP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EAP Intro and EAP Level 1 – if students pass these two levels they can then go onto </a:t>
            </a:r>
            <a:r>
              <a:rPr lang="en-NZ" sz="1200" dirty="0" err="1">
                <a:solidFill>
                  <a:schemeClr val="tx1"/>
                </a:solidFill>
                <a:latin typeface="Verdana" panose="020B0604030504040204" pitchFamily="34" charset="0"/>
                <a:ea typeface="Verdana" panose="020B0604030504040204" pitchFamily="34" charset="0"/>
                <a:cs typeface="Verdana" panose="020B0604030504040204" pitchFamily="34" charset="0"/>
              </a:rPr>
              <a:t>Fcert</a:t>
            </a: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 EAP which are Levels 2 &amp; 3 (NOTE – they must have a Conditional Offer of Place from </a:t>
            </a:r>
            <a:r>
              <a:rPr lang="en-NZ" sz="1200" dirty="0" err="1">
                <a:solidFill>
                  <a:schemeClr val="tx1"/>
                </a:solidFill>
                <a:latin typeface="Verdana" panose="020B0604030504040204" pitchFamily="34" charset="0"/>
                <a:ea typeface="Verdana" panose="020B0604030504040204" pitchFamily="34" charset="0"/>
                <a:cs typeface="Verdana" panose="020B0604030504040204" pitchFamily="34" charset="0"/>
              </a:rPr>
              <a:t>UoA</a:t>
            </a: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a:t>
            </a:r>
            <a:b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br>
            <a:r>
              <a:rPr lang="en-NZ" sz="1200" dirty="0">
                <a:solidFill>
                  <a:schemeClr val="tx1"/>
                </a:solidFill>
                <a:latin typeface="Verdana" panose="020B0604030504040204" pitchFamily="34" charset="0"/>
                <a:ea typeface="Verdana" panose="020B0604030504040204" pitchFamily="34" charset="0"/>
                <a:cs typeface="Verdana" panose="020B0604030504040204" pitchFamily="34" charset="0"/>
              </a:rPr>
              <a:t>Level 3 – they will do a 1500 word essay and do a presentation on the essay if they are doing the ESAP Preparation – THIS is what makes our academic English so strong… and really helps students, it helps them to think, to do research and to form opinions…..which is what they need to do for university study. </a:t>
            </a:r>
            <a:endParaRPr lang="en-NZ" dirty="0">
              <a:latin typeface="Verdana" panose="020B0604030504040204" pitchFamily="34" charset="0"/>
              <a:ea typeface="Verdana" panose="020B0604030504040204" pitchFamily="34" charset="0"/>
              <a:cs typeface="Verdana" panose="020B0604030504040204" pitchFamily="34" charset="0"/>
            </a:endParaRPr>
          </a:p>
          <a:p>
            <a:pPr>
              <a:defRPr/>
            </a:pPr>
            <a:endParaRPr lang="en-NZ" dirty="0">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25600" y="1597025"/>
            <a:ext cx="9753600" cy="3395663"/>
          </a:xfrm>
        </p:spPr>
        <p:txBody>
          <a:bodyPr anchor="b"/>
          <a:lstStyle>
            <a:lvl1pPr algn="ctr">
              <a:defRPr sz="6000"/>
            </a:lvl1pPr>
          </a:lstStyle>
          <a:p>
            <a:r>
              <a:rPr lang="en-US"/>
              <a:t>Click to edit Master title style</a:t>
            </a:r>
            <a:endParaRPr lang="en-NZ"/>
          </a:p>
        </p:txBody>
      </p:sp>
      <p:sp>
        <p:nvSpPr>
          <p:cNvPr id="3" name="Subtitle 2"/>
          <p:cNvSpPr>
            <a:spLocks noGrp="1"/>
          </p:cNvSpPr>
          <p:nvPr>
            <p:ph type="subTitle" idx="1"/>
          </p:nvPr>
        </p:nvSpPr>
        <p:spPr>
          <a:xfrm>
            <a:off x="1625600" y="5122863"/>
            <a:ext cx="9753600" cy="23542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NZ"/>
          </a:p>
        </p:txBody>
      </p:sp>
      <p:sp>
        <p:nvSpPr>
          <p:cNvPr id="4" name="Rectangle 3"/>
          <p:cNvSpPr>
            <a:spLocks noGrp="1"/>
          </p:cNvSpPr>
          <p:nvPr>
            <p:ph type="sldNum" sz="quarter" idx="10"/>
          </p:nvPr>
        </p:nvSpPr>
        <p:spPr/>
        <p:txBody>
          <a:bodyPr/>
          <a:lstStyle>
            <a:lvl1pPr>
              <a:defRPr/>
            </a:lvl1pPr>
          </a:lstStyle>
          <a:p>
            <a:pPr>
              <a:defRPr/>
            </a:pPr>
            <a:fld id="{9132BD51-1252-4D10-A52D-D828965C7920}" type="slidenum">
              <a:rPr lang="en-US" altLang="en-US"/>
              <a:pPr>
                <a:defRPr/>
              </a:pPr>
              <a:t>‹#›</a:t>
            </a:fld>
            <a:endParaRPr lang="en-US"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Rectangle 3"/>
          <p:cNvSpPr>
            <a:spLocks noGrp="1"/>
          </p:cNvSpPr>
          <p:nvPr>
            <p:ph type="sldNum" sz="quarter" idx="10"/>
          </p:nvPr>
        </p:nvSpPr>
        <p:spPr/>
        <p:txBody>
          <a:bodyPr/>
          <a:lstStyle>
            <a:lvl1pPr>
              <a:defRPr/>
            </a:lvl1pPr>
          </a:lstStyle>
          <a:p>
            <a:pPr>
              <a:defRPr/>
            </a:pPr>
            <a:fld id="{2070C495-B34C-430D-B520-4BB56CA58DE5}" type="slidenum">
              <a:rPr lang="en-US" altLang="en-US"/>
              <a:pPr>
                <a:defRPr/>
              </a:pPr>
              <a:t>‹#›</a:t>
            </a:fld>
            <a:endParaRPr lang="en-US"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77350" y="444500"/>
            <a:ext cx="2774950" cy="8445500"/>
          </a:xfrm>
        </p:spPr>
        <p:txBody>
          <a:bodyPr vert="eaVert"/>
          <a:lstStyle/>
          <a:p>
            <a:r>
              <a:rPr lang="en-US"/>
              <a:t>Click to edit Master title style</a:t>
            </a:r>
            <a:endParaRPr lang="en-NZ"/>
          </a:p>
        </p:txBody>
      </p:sp>
      <p:sp>
        <p:nvSpPr>
          <p:cNvPr id="3" name="Vertical Text Placeholder 2"/>
          <p:cNvSpPr>
            <a:spLocks noGrp="1"/>
          </p:cNvSpPr>
          <p:nvPr>
            <p:ph type="body" orient="vert" idx="1"/>
          </p:nvPr>
        </p:nvSpPr>
        <p:spPr>
          <a:xfrm>
            <a:off x="952500" y="444500"/>
            <a:ext cx="8172450" cy="84455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Rectangle 3"/>
          <p:cNvSpPr>
            <a:spLocks noGrp="1"/>
          </p:cNvSpPr>
          <p:nvPr>
            <p:ph type="sldNum" sz="quarter" idx="10"/>
          </p:nvPr>
        </p:nvSpPr>
        <p:spPr/>
        <p:txBody>
          <a:bodyPr/>
          <a:lstStyle>
            <a:lvl1pPr>
              <a:defRPr/>
            </a:lvl1pPr>
          </a:lstStyle>
          <a:p>
            <a:pPr>
              <a:defRPr/>
            </a:pPr>
            <a:fld id="{3B70F8E3-59FD-439D-B8FA-72DFE7DDD6CC}" type="slidenum">
              <a:rPr lang="en-US" altLang="en-US"/>
              <a:pPr>
                <a:defRPr/>
              </a:pPr>
              <a:t>‹#›</a:t>
            </a:fld>
            <a:endParaRPr lang="en-US"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B Text and multiple pictures">
    <p:spTree>
      <p:nvGrpSpPr>
        <p:cNvPr id="1" name=""/>
        <p:cNvGrpSpPr/>
        <p:nvPr/>
      </p:nvGrpSpPr>
      <p:grpSpPr>
        <a:xfrm>
          <a:off x="0" y="0"/>
          <a:ext cx="0" cy="0"/>
          <a:chOff x="0" y="0"/>
          <a:chExt cx="0" cy="0"/>
        </a:xfrm>
      </p:grpSpPr>
      <p:sp>
        <p:nvSpPr>
          <p:cNvPr id="3" name="Text Placeholder 4"/>
          <p:cNvSpPr>
            <a:spLocks noGrp="1"/>
          </p:cNvSpPr>
          <p:nvPr>
            <p:ph type="body" sz="quarter" idx="10" hasCustomPrompt="1"/>
          </p:nvPr>
        </p:nvSpPr>
        <p:spPr>
          <a:xfrm>
            <a:off x="964076" y="4207310"/>
            <a:ext cx="6215680" cy="3557188"/>
          </a:xfrm>
          <a:prstGeom prst="rect">
            <a:avLst/>
          </a:prstGeom>
        </p:spPr>
        <p:txBody>
          <a:bodyPr vert="horz"/>
          <a:lstStyle>
            <a:lvl1pPr marL="0" indent="0">
              <a:lnSpc>
                <a:spcPts val="3415"/>
              </a:lnSpc>
              <a:spcBef>
                <a:spcPts val="0"/>
              </a:spcBef>
              <a:buFontTx/>
              <a:buNone/>
              <a:defRPr sz="2420" baseline="0">
                <a:latin typeface="Verdana" panose="020B0604030504040204"/>
              </a:defRPr>
            </a:lvl1pPr>
          </a:lstStyle>
          <a:p>
            <a:pPr lvl="0"/>
            <a:r>
              <a:rPr lang="en-AU" dirty="0"/>
              <a:t>Text (Verdana Regular)</a:t>
            </a:r>
          </a:p>
          <a:p>
            <a:pPr lvl="0"/>
            <a:r>
              <a:rPr lang="en-AU" dirty="0"/>
              <a:t>et </a:t>
            </a:r>
            <a:r>
              <a:rPr lang="en-AU" dirty="0" err="1"/>
              <a:t>velicibus</a:t>
            </a:r>
            <a:r>
              <a:rPr lang="en-AU" dirty="0"/>
              <a:t> el et </a:t>
            </a:r>
            <a:r>
              <a:rPr lang="en-AU" dirty="0" err="1"/>
              <a:t>magnatet</a:t>
            </a:r>
            <a:r>
              <a:rPr lang="en-AU" dirty="0"/>
              <a:t> am, </a:t>
            </a:r>
            <a:r>
              <a:rPr lang="en-AU" dirty="0" err="1"/>
              <a:t>laborru</a:t>
            </a:r>
            <a:r>
              <a:rPr lang="en-AU" dirty="0"/>
              <a:t> </a:t>
            </a:r>
            <a:r>
              <a:rPr lang="en-AU" dirty="0" err="1"/>
              <a:t>mendips</a:t>
            </a:r>
            <a:r>
              <a:rPr lang="en-AU" dirty="0"/>
              <a:t> </a:t>
            </a:r>
            <a:r>
              <a:rPr lang="en-AU" dirty="0" err="1"/>
              <a:t>apieni</a:t>
            </a:r>
            <a:r>
              <a:rPr lang="en-AU" dirty="0"/>
              <a:t> </a:t>
            </a:r>
            <a:r>
              <a:rPr lang="en-AU" dirty="0" err="1"/>
              <a:t>omnimporibus</a:t>
            </a:r>
            <a:r>
              <a:rPr lang="en-AU" dirty="0"/>
              <a:t> et </a:t>
            </a:r>
            <a:r>
              <a:rPr lang="en-AU" dirty="0" err="1"/>
              <a:t>perepellut</a:t>
            </a:r>
            <a:r>
              <a:rPr lang="en-AU" dirty="0"/>
              <a:t> </a:t>
            </a:r>
            <a:r>
              <a:rPr lang="en-AU" dirty="0" err="1"/>
              <a:t>adis</a:t>
            </a:r>
            <a:r>
              <a:rPr lang="en-AU" dirty="0"/>
              <a:t> </a:t>
            </a:r>
            <a:r>
              <a:rPr lang="en-AU" dirty="0" err="1"/>
              <a:t>sequi</a:t>
            </a:r>
            <a:r>
              <a:rPr lang="en-AU" dirty="0"/>
              <a:t> </a:t>
            </a:r>
            <a:r>
              <a:rPr lang="en-AU" dirty="0" err="1"/>
              <a:t>cus</a:t>
            </a:r>
            <a:r>
              <a:rPr lang="en-AU" dirty="0"/>
              <a:t> et </a:t>
            </a:r>
            <a:r>
              <a:rPr lang="en-AU" dirty="0" err="1"/>
              <a:t>aliquid</a:t>
            </a:r>
            <a:r>
              <a:rPr lang="en-AU" dirty="0"/>
              <a:t> </a:t>
            </a:r>
            <a:r>
              <a:rPr lang="en-AU" dirty="0" err="1"/>
              <a:t>molorere</a:t>
            </a:r>
            <a:r>
              <a:rPr lang="en-AU" dirty="0"/>
              <a:t>, </a:t>
            </a:r>
            <a:r>
              <a:rPr lang="en-AU" dirty="0" err="1"/>
              <a:t>cullaut</a:t>
            </a:r>
            <a:r>
              <a:rPr lang="en-AU" dirty="0"/>
              <a:t> </a:t>
            </a:r>
            <a:r>
              <a:rPr lang="en-AU" dirty="0" err="1"/>
              <a:t>adion</a:t>
            </a:r>
            <a:r>
              <a:rPr lang="en-AU" dirty="0"/>
              <a:t> </a:t>
            </a:r>
            <a:r>
              <a:rPr lang="en-AU" dirty="0" err="1"/>
              <a:t>est</a:t>
            </a:r>
            <a:r>
              <a:rPr lang="en-AU" dirty="0"/>
              <a:t> </a:t>
            </a:r>
            <a:r>
              <a:rPr lang="en-AU" dirty="0" err="1"/>
              <a:t>magnimp</a:t>
            </a:r>
            <a:r>
              <a:rPr lang="en-AU" dirty="0"/>
              <a:t> </a:t>
            </a:r>
            <a:r>
              <a:rPr lang="en-AU" dirty="0" err="1"/>
              <a:t>oremporibus</a:t>
            </a:r>
            <a:r>
              <a:rPr lang="en-AU" dirty="0"/>
              <a:t>, </a:t>
            </a:r>
            <a:r>
              <a:rPr lang="en-AU" dirty="0" err="1"/>
              <a:t>conem</a:t>
            </a:r>
            <a:r>
              <a:rPr lang="en-AU" dirty="0"/>
              <a:t> </a:t>
            </a:r>
            <a:r>
              <a:rPr lang="en-AU" dirty="0" err="1"/>
              <a:t>etur</a:t>
            </a:r>
            <a:r>
              <a:rPr lang="en-AU" dirty="0"/>
              <a:t> </a:t>
            </a:r>
            <a:r>
              <a:rPr lang="en-AU" dirty="0" err="1"/>
              <a:t>Adit</a:t>
            </a:r>
            <a:r>
              <a:rPr lang="en-AU" dirty="0"/>
              <a:t> </a:t>
            </a:r>
            <a:r>
              <a:rPr lang="en-AU" dirty="0" err="1"/>
              <a:t>eatas</a:t>
            </a:r>
            <a:r>
              <a:rPr lang="en-AU" dirty="0"/>
              <a:t> re </a:t>
            </a:r>
            <a:r>
              <a:rPr lang="en-AU" dirty="0" err="1"/>
              <a:t>nectoruntevelictatem</a:t>
            </a:r>
            <a:r>
              <a:rPr lang="en-AU" dirty="0"/>
              <a:t> </a:t>
            </a:r>
            <a:r>
              <a:rPr lang="en-AU" dirty="0" err="1"/>
              <a:t>quaeperum</a:t>
            </a:r>
            <a:endParaRPr lang="en-AU" dirty="0"/>
          </a:p>
        </p:txBody>
      </p:sp>
      <p:sp>
        <p:nvSpPr>
          <p:cNvPr id="7" name="Title 6"/>
          <p:cNvSpPr>
            <a:spLocks noGrp="1"/>
          </p:cNvSpPr>
          <p:nvPr>
            <p:ph type="title" hasCustomPrompt="1"/>
          </p:nvPr>
        </p:nvSpPr>
        <p:spPr>
          <a:xfrm>
            <a:off x="964076" y="1771040"/>
            <a:ext cx="6215680" cy="1675066"/>
          </a:xfrm>
          <a:prstGeom prst="rect">
            <a:avLst/>
          </a:prstGeom>
        </p:spPr>
        <p:txBody>
          <a:bodyPr vert="horz"/>
          <a:lstStyle>
            <a:lvl1pPr algn="l">
              <a:defRPr sz="5120" b="1" i="0">
                <a:solidFill>
                  <a:srgbClr val="009AC7"/>
                </a:solidFill>
                <a:latin typeface="Verdana" panose="020B0604030504040204"/>
                <a:cs typeface="Verdana" panose="020B0604030504040204"/>
              </a:defRPr>
            </a:lvl1pPr>
          </a:lstStyle>
          <a:p>
            <a:r>
              <a:rPr lang="en-AU" sz="5120" dirty="0"/>
              <a:t>Headline </a:t>
            </a:r>
            <a:br>
              <a:rPr lang="en-AU" sz="5120" dirty="0"/>
            </a:br>
            <a:r>
              <a:rPr lang="en-AU" sz="5120" dirty="0"/>
              <a:t>(Verdana Bold)</a:t>
            </a:r>
            <a:endParaRPr lang="en-US" sz="5120" dirty="0"/>
          </a:p>
        </p:txBody>
      </p:sp>
      <p:sp>
        <p:nvSpPr>
          <p:cNvPr id="9" name="Picture Placeholder 8"/>
          <p:cNvSpPr>
            <a:spLocks noGrp="1"/>
          </p:cNvSpPr>
          <p:nvPr>
            <p:ph type="pic" sz="quarter" idx="11"/>
          </p:nvPr>
        </p:nvSpPr>
        <p:spPr>
          <a:xfrm>
            <a:off x="8201974" y="1771040"/>
            <a:ext cx="4403200" cy="3789137"/>
          </a:xfrm>
          <a:prstGeom prst="rect">
            <a:avLst/>
          </a:prstGeom>
          <a:solidFill>
            <a:schemeClr val="bg1">
              <a:lumMod val="85000"/>
            </a:schemeClr>
          </a:solidFill>
        </p:spPr>
        <p:txBody>
          <a:bodyPr vert="horz"/>
          <a:lstStyle>
            <a:lvl1pPr marL="0" indent="0">
              <a:buFontTx/>
              <a:buNone/>
              <a:defRPr sz="1705" b="0" i="0">
                <a:latin typeface="Verdana" panose="020B0604030504040204"/>
                <a:cs typeface="Verdana" panose="020B0604030504040204"/>
              </a:defRPr>
            </a:lvl1pPr>
          </a:lstStyle>
          <a:p>
            <a:endParaRPr lang="en-US" dirty="0"/>
          </a:p>
        </p:txBody>
      </p:sp>
      <p:sp>
        <p:nvSpPr>
          <p:cNvPr id="5" name="Picture Placeholder 8"/>
          <p:cNvSpPr>
            <a:spLocks noGrp="1"/>
          </p:cNvSpPr>
          <p:nvPr>
            <p:ph type="pic" sz="quarter" idx="12"/>
          </p:nvPr>
        </p:nvSpPr>
        <p:spPr>
          <a:xfrm>
            <a:off x="8201974" y="5963076"/>
            <a:ext cx="2047997" cy="1801424"/>
          </a:xfrm>
          <a:prstGeom prst="rect">
            <a:avLst/>
          </a:prstGeom>
          <a:solidFill>
            <a:schemeClr val="bg1">
              <a:lumMod val="85000"/>
            </a:schemeClr>
          </a:solidFill>
        </p:spPr>
        <p:txBody>
          <a:bodyPr vert="horz"/>
          <a:lstStyle>
            <a:lvl1pPr marL="0" indent="0">
              <a:buFontTx/>
              <a:buNone/>
              <a:defRPr sz="1705" b="0" i="0">
                <a:latin typeface="Verdana" panose="020B0604030504040204"/>
                <a:cs typeface="Verdana" panose="020B0604030504040204"/>
              </a:defRPr>
            </a:lvl1pPr>
          </a:lstStyle>
          <a:p>
            <a:endParaRPr lang="en-US" dirty="0"/>
          </a:p>
        </p:txBody>
      </p:sp>
      <p:sp>
        <p:nvSpPr>
          <p:cNvPr id="6" name="Picture Placeholder 8"/>
          <p:cNvSpPr>
            <a:spLocks noGrp="1"/>
          </p:cNvSpPr>
          <p:nvPr>
            <p:ph type="pic" sz="quarter" idx="13"/>
          </p:nvPr>
        </p:nvSpPr>
        <p:spPr>
          <a:xfrm>
            <a:off x="10557177" y="5963076"/>
            <a:ext cx="2047997" cy="1801424"/>
          </a:xfrm>
          <a:prstGeom prst="rect">
            <a:avLst/>
          </a:prstGeom>
          <a:solidFill>
            <a:schemeClr val="bg1">
              <a:lumMod val="85000"/>
            </a:schemeClr>
          </a:solidFill>
        </p:spPr>
        <p:txBody>
          <a:bodyPr vert="horz"/>
          <a:lstStyle>
            <a:lvl1pPr marL="0" indent="0">
              <a:buFontTx/>
              <a:buNone/>
              <a:defRPr sz="1705" b="0" i="0">
                <a:latin typeface="Verdana" panose="020B0604030504040204"/>
                <a:cs typeface="Verdana" panose="020B0604030504040204"/>
              </a:defRPr>
            </a:lvl1pPr>
          </a:lstStyle>
          <a:p>
            <a:endParaRPr lang="en-US" dirty="0"/>
          </a:p>
        </p:txBody>
      </p:sp>
      <p:sp>
        <p:nvSpPr>
          <p:cNvPr id="4" name="Slide Number Placeholder 3"/>
          <p:cNvSpPr>
            <a:spLocks noGrp="1"/>
          </p:cNvSpPr>
          <p:nvPr>
            <p:ph type="sldNum" sz="quarter" idx="14"/>
          </p:nvPr>
        </p:nvSpPr>
        <p:spPr/>
        <p:txBody>
          <a:bodyPr/>
          <a:lstStyle/>
          <a:p>
            <a:fld id="{218B9C4F-B695-C54C-924B-61748EE6A7C5}" type="slidenum">
              <a:rPr lang="en-US" smtClean="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 Text only">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964076" y="4207310"/>
            <a:ext cx="6215680" cy="3557188"/>
          </a:xfrm>
          <a:prstGeom prst="rect">
            <a:avLst/>
          </a:prstGeom>
        </p:spPr>
        <p:txBody>
          <a:bodyPr vert="horz"/>
          <a:lstStyle>
            <a:lvl1pPr marL="0" indent="0">
              <a:lnSpc>
                <a:spcPts val="3415"/>
              </a:lnSpc>
              <a:spcBef>
                <a:spcPts val="0"/>
              </a:spcBef>
              <a:buFontTx/>
              <a:buNone/>
              <a:defRPr sz="2420" baseline="0">
                <a:latin typeface="Verdana" panose="020B0604030504040204"/>
              </a:defRPr>
            </a:lvl1pPr>
          </a:lstStyle>
          <a:p>
            <a:pPr lvl="0"/>
            <a:r>
              <a:rPr lang="en-AU" dirty="0"/>
              <a:t>Text (Verdana Regular)</a:t>
            </a:r>
          </a:p>
          <a:p>
            <a:pPr lvl="0"/>
            <a:r>
              <a:rPr lang="en-AU" dirty="0"/>
              <a:t>et </a:t>
            </a:r>
            <a:r>
              <a:rPr lang="en-AU" dirty="0" err="1"/>
              <a:t>velicibus</a:t>
            </a:r>
            <a:r>
              <a:rPr lang="en-AU" dirty="0"/>
              <a:t> el et </a:t>
            </a:r>
            <a:r>
              <a:rPr lang="en-AU" dirty="0" err="1"/>
              <a:t>magnatet</a:t>
            </a:r>
            <a:r>
              <a:rPr lang="en-AU" dirty="0"/>
              <a:t> am, </a:t>
            </a:r>
            <a:r>
              <a:rPr lang="en-AU" dirty="0" err="1"/>
              <a:t>laborru</a:t>
            </a:r>
            <a:r>
              <a:rPr lang="en-AU" dirty="0"/>
              <a:t> </a:t>
            </a:r>
            <a:r>
              <a:rPr lang="en-AU" dirty="0" err="1"/>
              <a:t>mendips</a:t>
            </a:r>
            <a:r>
              <a:rPr lang="en-AU" dirty="0"/>
              <a:t> </a:t>
            </a:r>
            <a:r>
              <a:rPr lang="en-AU" dirty="0" err="1"/>
              <a:t>apieni</a:t>
            </a:r>
            <a:r>
              <a:rPr lang="en-AU" dirty="0"/>
              <a:t> </a:t>
            </a:r>
            <a:r>
              <a:rPr lang="en-AU" dirty="0" err="1"/>
              <a:t>omnimporibus</a:t>
            </a:r>
            <a:r>
              <a:rPr lang="en-AU" dirty="0"/>
              <a:t> et </a:t>
            </a:r>
            <a:r>
              <a:rPr lang="en-AU" dirty="0" err="1"/>
              <a:t>perepellut</a:t>
            </a:r>
            <a:r>
              <a:rPr lang="en-AU" dirty="0"/>
              <a:t> </a:t>
            </a:r>
            <a:r>
              <a:rPr lang="en-AU" dirty="0" err="1"/>
              <a:t>adis</a:t>
            </a:r>
            <a:r>
              <a:rPr lang="en-AU" dirty="0"/>
              <a:t> </a:t>
            </a:r>
            <a:r>
              <a:rPr lang="en-AU" dirty="0" err="1"/>
              <a:t>sequi</a:t>
            </a:r>
            <a:r>
              <a:rPr lang="en-AU" dirty="0"/>
              <a:t> </a:t>
            </a:r>
            <a:r>
              <a:rPr lang="en-AU" dirty="0" err="1"/>
              <a:t>cus</a:t>
            </a:r>
            <a:r>
              <a:rPr lang="en-AU" dirty="0"/>
              <a:t> et </a:t>
            </a:r>
            <a:r>
              <a:rPr lang="en-AU" dirty="0" err="1"/>
              <a:t>aliquid</a:t>
            </a:r>
            <a:r>
              <a:rPr lang="en-AU" dirty="0"/>
              <a:t> </a:t>
            </a:r>
            <a:r>
              <a:rPr lang="en-AU" dirty="0" err="1"/>
              <a:t>molorere</a:t>
            </a:r>
            <a:r>
              <a:rPr lang="en-AU" dirty="0"/>
              <a:t>, </a:t>
            </a:r>
            <a:r>
              <a:rPr lang="en-AU" dirty="0" err="1"/>
              <a:t>cullaut</a:t>
            </a:r>
            <a:r>
              <a:rPr lang="en-AU" dirty="0"/>
              <a:t> </a:t>
            </a:r>
            <a:r>
              <a:rPr lang="en-AU" dirty="0" err="1"/>
              <a:t>adion</a:t>
            </a:r>
            <a:r>
              <a:rPr lang="en-AU" dirty="0"/>
              <a:t> </a:t>
            </a:r>
            <a:r>
              <a:rPr lang="en-AU" dirty="0" err="1"/>
              <a:t>est</a:t>
            </a:r>
            <a:r>
              <a:rPr lang="en-AU" dirty="0"/>
              <a:t> </a:t>
            </a:r>
            <a:r>
              <a:rPr lang="en-AU" dirty="0" err="1"/>
              <a:t>magnimp</a:t>
            </a:r>
            <a:r>
              <a:rPr lang="en-AU" dirty="0"/>
              <a:t> </a:t>
            </a:r>
            <a:r>
              <a:rPr lang="en-AU" dirty="0" err="1"/>
              <a:t>oremporibus</a:t>
            </a:r>
            <a:r>
              <a:rPr lang="en-AU" dirty="0"/>
              <a:t>, </a:t>
            </a:r>
            <a:r>
              <a:rPr lang="en-AU" dirty="0" err="1"/>
              <a:t>conem</a:t>
            </a:r>
            <a:r>
              <a:rPr lang="en-AU" dirty="0"/>
              <a:t> </a:t>
            </a:r>
            <a:r>
              <a:rPr lang="en-AU" dirty="0" err="1"/>
              <a:t>etur</a:t>
            </a:r>
            <a:r>
              <a:rPr lang="en-AU" dirty="0"/>
              <a:t> </a:t>
            </a:r>
            <a:r>
              <a:rPr lang="en-AU" dirty="0" err="1"/>
              <a:t>Adit</a:t>
            </a:r>
            <a:r>
              <a:rPr lang="en-AU" dirty="0"/>
              <a:t> </a:t>
            </a:r>
            <a:r>
              <a:rPr lang="en-AU" dirty="0" err="1"/>
              <a:t>eatas</a:t>
            </a:r>
            <a:r>
              <a:rPr lang="en-AU" dirty="0"/>
              <a:t> re </a:t>
            </a:r>
            <a:r>
              <a:rPr lang="en-AU" dirty="0" err="1"/>
              <a:t>nectoruntevelictatem</a:t>
            </a:r>
            <a:r>
              <a:rPr lang="en-AU" dirty="0"/>
              <a:t> </a:t>
            </a:r>
            <a:r>
              <a:rPr lang="en-AU" dirty="0" err="1"/>
              <a:t>quaeperum</a:t>
            </a:r>
            <a:endParaRPr lang="en-AU" dirty="0"/>
          </a:p>
        </p:txBody>
      </p:sp>
      <p:sp>
        <p:nvSpPr>
          <p:cNvPr id="9" name="Title 8"/>
          <p:cNvSpPr>
            <a:spLocks noGrp="1"/>
          </p:cNvSpPr>
          <p:nvPr>
            <p:ph type="title" hasCustomPrompt="1"/>
          </p:nvPr>
        </p:nvSpPr>
        <p:spPr>
          <a:xfrm>
            <a:off x="964075" y="2527361"/>
            <a:ext cx="11417579" cy="1020577"/>
          </a:xfrm>
          <a:prstGeom prst="rect">
            <a:avLst/>
          </a:prstGeom>
        </p:spPr>
        <p:txBody>
          <a:bodyPr vert="horz"/>
          <a:lstStyle>
            <a:lvl1pPr algn="l">
              <a:defRPr sz="6260" b="1" i="0">
                <a:solidFill>
                  <a:srgbClr val="009AC7"/>
                </a:solidFill>
                <a:latin typeface="Verdana" panose="020B0604030504040204"/>
                <a:cs typeface="Verdana" panose="020B0604030504040204"/>
              </a:defRPr>
            </a:lvl1pPr>
          </a:lstStyle>
          <a:p>
            <a:r>
              <a:rPr lang="en-AU" sz="5120" dirty="0">
                <a:solidFill>
                  <a:srgbClr val="009AC7"/>
                </a:solidFill>
              </a:rPr>
              <a:t>Headline (Verdana Bold)</a:t>
            </a:r>
            <a:endParaRPr lang="en-US" sz="5120" dirty="0">
              <a:solidFill>
                <a:srgbClr val="009AC7"/>
              </a:solidFill>
            </a:endParaRPr>
          </a:p>
        </p:txBody>
      </p:sp>
      <p:sp>
        <p:nvSpPr>
          <p:cNvPr id="2" name="Slide Number Placeholder 1"/>
          <p:cNvSpPr>
            <a:spLocks noGrp="1"/>
          </p:cNvSpPr>
          <p:nvPr>
            <p:ph type="sldNum" sz="quarter" idx="11"/>
          </p:nvPr>
        </p:nvSpPr>
        <p:spPr/>
        <p:txBody>
          <a:bodyPr/>
          <a:lstStyle/>
          <a:p>
            <a:fld id="{218B9C4F-B695-C54C-924B-61748EE6A7C5}"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Rectangle 3"/>
          <p:cNvSpPr>
            <a:spLocks noGrp="1"/>
          </p:cNvSpPr>
          <p:nvPr>
            <p:ph type="sldNum" sz="quarter" idx="10"/>
          </p:nvPr>
        </p:nvSpPr>
        <p:spPr/>
        <p:txBody>
          <a:bodyPr/>
          <a:lstStyle>
            <a:lvl1pPr>
              <a:defRPr/>
            </a:lvl1pPr>
          </a:lstStyle>
          <a:p>
            <a:pPr>
              <a:defRPr/>
            </a:pPr>
            <a:fld id="{F01AE3A4-0106-444A-8499-15F562089279}" type="slidenum">
              <a:rPr lang="en-US" altLang="en-US"/>
              <a:pPr>
                <a:defRPr/>
              </a:pPr>
              <a:t>‹#›</a:t>
            </a:fld>
            <a:endParaRPr lang="en-US"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87413" y="2432050"/>
            <a:ext cx="11217275" cy="4056063"/>
          </a:xfrm>
        </p:spPr>
        <p:txBody>
          <a:bodyPr anchor="b"/>
          <a:lstStyle>
            <a:lvl1pPr>
              <a:defRPr sz="6000"/>
            </a:lvl1pPr>
          </a:lstStyle>
          <a:p>
            <a:r>
              <a:rPr lang="en-US"/>
              <a:t>Click to edit Master title style</a:t>
            </a:r>
            <a:endParaRPr lang="en-NZ"/>
          </a:p>
        </p:txBody>
      </p:sp>
      <p:sp>
        <p:nvSpPr>
          <p:cNvPr id="3" name="Text Placeholder 2"/>
          <p:cNvSpPr>
            <a:spLocks noGrp="1"/>
          </p:cNvSpPr>
          <p:nvPr>
            <p:ph type="body" idx="1"/>
          </p:nvPr>
        </p:nvSpPr>
        <p:spPr>
          <a:xfrm>
            <a:off x="887413" y="6527800"/>
            <a:ext cx="11217275" cy="21336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3"/>
          <p:cNvSpPr>
            <a:spLocks noGrp="1"/>
          </p:cNvSpPr>
          <p:nvPr>
            <p:ph type="sldNum" sz="quarter" idx="10"/>
          </p:nvPr>
        </p:nvSpPr>
        <p:spPr/>
        <p:txBody>
          <a:bodyPr/>
          <a:lstStyle>
            <a:lvl1pPr>
              <a:defRPr/>
            </a:lvl1pPr>
          </a:lstStyle>
          <a:p>
            <a:pPr>
              <a:defRPr/>
            </a:pPr>
            <a:fld id="{2B1315A1-9E06-4203-9B5B-2D2F12B3CC8C}" type="slidenum">
              <a:rPr lang="en-US" altLang="en-US"/>
              <a:pPr>
                <a:defRPr/>
              </a:pPr>
              <a:t>‹#›</a:t>
            </a:fld>
            <a:endParaRPr lang="en-US"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Content Placeholder 2"/>
          <p:cNvSpPr>
            <a:spLocks noGrp="1"/>
          </p:cNvSpPr>
          <p:nvPr>
            <p:ph sz="half" idx="1"/>
          </p:nvPr>
        </p:nvSpPr>
        <p:spPr>
          <a:xfrm>
            <a:off x="952500" y="2603500"/>
            <a:ext cx="5473700" cy="6286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Content Placeholder 3"/>
          <p:cNvSpPr>
            <a:spLocks noGrp="1"/>
          </p:cNvSpPr>
          <p:nvPr>
            <p:ph sz="half" idx="2"/>
          </p:nvPr>
        </p:nvSpPr>
        <p:spPr>
          <a:xfrm>
            <a:off x="6578600" y="2603500"/>
            <a:ext cx="5473700" cy="6286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5" name="Rectangle 3"/>
          <p:cNvSpPr>
            <a:spLocks noGrp="1"/>
          </p:cNvSpPr>
          <p:nvPr>
            <p:ph type="sldNum" sz="quarter" idx="10"/>
          </p:nvPr>
        </p:nvSpPr>
        <p:spPr/>
        <p:txBody>
          <a:bodyPr/>
          <a:lstStyle>
            <a:lvl1pPr>
              <a:defRPr/>
            </a:lvl1pPr>
          </a:lstStyle>
          <a:p>
            <a:pPr>
              <a:defRPr/>
            </a:pPr>
            <a:fld id="{69001596-850C-4B92-86C2-3439C2F8E326}" type="slidenum">
              <a:rPr lang="en-US" altLang="en-US"/>
              <a:pPr>
                <a:defRPr/>
              </a:pPr>
              <a:t>‹#›</a:t>
            </a:fld>
            <a:endParaRPr lang="en-US"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350" y="519113"/>
            <a:ext cx="11217275" cy="1885950"/>
          </a:xfrm>
        </p:spPr>
        <p:txBody>
          <a:bodyPr/>
          <a:lstStyle/>
          <a:p>
            <a:r>
              <a:rPr lang="en-US"/>
              <a:t>Click to edit Master title style</a:t>
            </a:r>
            <a:endParaRPr lang="en-NZ"/>
          </a:p>
        </p:txBody>
      </p:sp>
      <p:sp>
        <p:nvSpPr>
          <p:cNvPr id="3" name="Text Placeholder 2"/>
          <p:cNvSpPr>
            <a:spLocks noGrp="1"/>
          </p:cNvSpPr>
          <p:nvPr>
            <p:ph type="body" idx="1"/>
          </p:nvPr>
        </p:nvSpPr>
        <p:spPr>
          <a:xfrm>
            <a:off x="895350" y="2390775"/>
            <a:ext cx="5502275"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95350" y="3562350"/>
            <a:ext cx="5502275" cy="5240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5" name="Text Placeholder 4"/>
          <p:cNvSpPr>
            <a:spLocks noGrp="1"/>
          </p:cNvSpPr>
          <p:nvPr>
            <p:ph type="body" sz="quarter" idx="3"/>
          </p:nvPr>
        </p:nvSpPr>
        <p:spPr>
          <a:xfrm>
            <a:off x="6583363" y="2390775"/>
            <a:ext cx="5529262" cy="11715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83363" y="3562350"/>
            <a:ext cx="5529262" cy="5240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7" name="Rectangle 3"/>
          <p:cNvSpPr>
            <a:spLocks noGrp="1"/>
          </p:cNvSpPr>
          <p:nvPr>
            <p:ph type="sldNum" sz="quarter" idx="10"/>
          </p:nvPr>
        </p:nvSpPr>
        <p:spPr/>
        <p:txBody>
          <a:bodyPr/>
          <a:lstStyle>
            <a:lvl1pPr>
              <a:defRPr/>
            </a:lvl1pPr>
          </a:lstStyle>
          <a:p>
            <a:pPr>
              <a:defRPr/>
            </a:pPr>
            <a:fld id="{A2D0E621-460E-43F7-B483-57523876ED0A}" type="slidenum">
              <a:rPr lang="en-US" altLang="en-US"/>
              <a:pPr>
                <a:defRPr/>
              </a:pPr>
              <a:t>‹#›</a:t>
            </a:fld>
            <a:endParaRPr lang="en-US"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NZ"/>
          </a:p>
        </p:txBody>
      </p:sp>
      <p:sp>
        <p:nvSpPr>
          <p:cNvPr id="3" name="Rectangle 3"/>
          <p:cNvSpPr>
            <a:spLocks noGrp="1"/>
          </p:cNvSpPr>
          <p:nvPr>
            <p:ph type="sldNum" sz="quarter" idx="10"/>
          </p:nvPr>
        </p:nvSpPr>
        <p:spPr/>
        <p:txBody>
          <a:bodyPr/>
          <a:lstStyle>
            <a:lvl1pPr>
              <a:defRPr/>
            </a:lvl1pPr>
          </a:lstStyle>
          <a:p>
            <a:pPr>
              <a:defRPr/>
            </a:pPr>
            <a:fld id="{5A5815E5-53A8-40AA-A963-3A38B14741A6}" type="slidenum">
              <a:rPr lang="en-US" altLang="en-US"/>
              <a:pPr>
                <a:defRPr/>
              </a:pPr>
              <a:t>‹#›</a:t>
            </a:fld>
            <a:endParaRPr lang="en-US"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
          <p:cNvSpPr>
            <a:spLocks noGrp="1"/>
          </p:cNvSpPr>
          <p:nvPr>
            <p:ph type="sldNum" sz="quarter" idx="10"/>
          </p:nvPr>
        </p:nvSpPr>
        <p:spPr/>
        <p:txBody>
          <a:bodyPr/>
          <a:lstStyle>
            <a:lvl1pPr>
              <a:defRPr/>
            </a:lvl1pPr>
          </a:lstStyle>
          <a:p>
            <a:pPr>
              <a:defRPr/>
            </a:pPr>
            <a:fld id="{3AF3639D-AAE7-4AD9-BA64-D7F9CF02E5F1}" type="slidenum">
              <a:rPr lang="en-US" altLang="en-US"/>
              <a:pPr>
                <a:defRPr/>
              </a:pPr>
              <a:t>‹#›</a:t>
            </a:fld>
            <a:endParaRPr lang="en-US"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a:t>Click to edit Master title style</a:t>
            </a:r>
            <a:endParaRPr lang="en-NZ"/>
          </a:p>
        </p:txBody>
      </p:sp>
      <p:sp>
        <p:nvSpPr>
          <p:cNvPr id="3" name="Content Placeholder 2"/>
          <p:cNvSpPr>
            <a:spLocks noGrp="1"/>
          </p:cNvSpPr>
          <p:nvPr>
            <p:ph idx="1"/>
          </p:nvPr>
        </p:nvSpPr>
        <p:spPr>
          <a:xfrm>
            <a:off x="5529263" y="1404938"/>
            <a:ext cx="6583362" cy="69310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3"/>
          <p:cNvSpPr>
            <a:spLocks noGrp="1"/>
          </p:cNvSpPr>
          <p:nvPr>
            <p:ph type="sldNum" sz="quarter" idx="10"/>
          </p:nvPr>
        </p:nvSpPr>
        <p:spPr/>
        <p:txBody>
          <a:bodyPr/>
          <a:lstStyle>
            <a:lvl1pPr>
              <a:defRPr/>
            </a:lvl1pPr>
          </a:lstStyle>
          <a:p>
            <a:pPr>
              <a:defRPr/>
            </a:pPr>
            <a:fld id="{961E28A0-4FBD-40D1-A031-BC889EBC3B89}" type="slidenum">
              <a:rPr lang="en-US" altLang="en-US"/>
              <a:pPr>
                <a:defRPr/>
              </a:pPr>
              <a:t>‹#›</a:t>
            </a:fld>
            <a:endParaRPr lang="en-US"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350" y="650875"/>
            <a:ext cx="4194175" cy="2274888"/>
          </a:xfrm>
        </p:spPr>
        <p:txBody>
          <a:bodyPr anchor="b"/>
          <a:lstStyle>
            <a:lvl1pPr>
              <a:defRPr sz="3200"/>
            </a:lvl1pPr>
          </a:lstStyle>
          <a:p>
            <a:r>
              <a:rPr lang="en-US"/>
              <a:t>Click to edit Master title style</a:t>
            </a:r>
            <a:endParaRPr lang="en-NZ"/>
          </a:p>
        </p:txBody>
      </p:sp>
      <p:sp>
        <p:nvSpPr>
          <p:cNvPr id="3" name="Picture Placeholder 2"/>
          <p:cNvSpPr>
            <a:spLocks noGrp="1"/>
          </p:cNvSpPr>
          <p:nvPr>
            <p:ph type="pic" idx="1"/>
          </p:nvPr>
        </p:nvSpPr>
        <p:spPr>
          <a:xfrm>
            <a:off x="5529263" y="1404938"/>
            <a:ext cx="6583362" cy="69310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NZ" noProof="0">
              <a:sym typeface="Helvetica Light" charset="0"/>
            </a:endParaRPr>
          </a:p>
        </p:txBody>
      </p:sp>
      <p:sp>
        <p:nvSpPr>
          <p:cNvPr id="4" name="Text Placeholder 3"/>
          <p:cNvSpPr>
            <a:spLocks noGrp="1"/>
          </p:cNvSpPr>
          <p:nvPr>
            <p:ph type="body" sz="half" idx="2"/>
          </p:nvPr>
        </p:nvSpPr>
        <p:spPr>
          <a:xfrm>
            <a:off x="895350" y="2925763"/>
            <a:ext cx="4194175" cy="542131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3"/>
          <p:cNvSpPr>
            <a:spLocks noGrp="1"/>
          </p:cNvSpPr>
          <p:nvPr>
            <p:ph type="sldNum" sz="quarter" idx="10"/>
          </p:nvPr>
        </p:nvSpPr>
        <p:spPr/>
        <p:txBody>
          <a:bodyPr/>
          <a:lstStyle>
            <a:lvl1pPr>
              <a:defRPr/>
            </a:lvl1pPr>
          </a:lstStyle>
          <a:p>
            <a:pPr>
              <a:defRPr/>
            </a:pPr>
            <a:fld id="{F289F4CB-7C44-4286-82D1-AF2E31CD0EC1}" type="slidenum">
              <a:rPr lang="en-US" altLang="en-US"/>
              <a:pPr>
                <a:defRPr/>
              </a:pPr>
              <a:t>‹#›</a:t>
            </a:fld>
            <a:endParaRPr lang="en-US"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1026" name="Rectangle 1"/>
          <p:cNvSpPr>
            <a:spLocks noGrp="1"/>
          </p:cNvSpPr>
          <p:nvPr>
            <p:ph type="title"/>
          </p:nvPr>
        </p:nvSpPr>
        <p:spPr bwMode="auto">
          <a:xfrm>
            <a:off x="952500" y="444500"/>
            <a:ext cx="11099800" cy="21590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4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vert="horz" wrap="square" lIns="50800" tIns="50800" rIns="50800" bIns="50800" numCol="1" anchor="ctr" anchorCtr="0" compatLnSpc="1"/>
          <a:lstStyle/>
          <a:p>
            <a:pPr lvl="0"/>
            <a:r>
              <a:rPr lang="en-US" altLang="en-US">
                <a:sym typeface="Helvetica Light" charset="0"/>
              </a:rPr>
              <a:t>Click to edit Master title style</a:t>
            </a:r>
          </a:p>
        </p:txBody>
      </p:sp>
      <p:sp>
        <p:nvSpPr>
          <p:cNvPr id="1027" name="Rectangle 2"/>
          <p:cNvSpPr>
            <a:spLocks noGrp="1"/>
          </p:cNvSpPr>
          <p:nvPr>
            <p:ph type="body" idx="1"/>
          </p:nvPr>
        </p:nvSpPr>
        <p:spPr bwMode="auto">
          <a:xfrm>
            <a:off x="952500" y="2603500"/>
            <a:ext cx="11099800" cy="62865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4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vert="horz" wrap="square" lIns="50800" tIns="50800" rIns="50800" bIns="50800" numCol="1" anchor="ctr" anchorCtr="0" compatLnSpc="1"/>
          <a:lstStyle/>
          <a:p>
            <a:pPr lvl="0"/>
            <a:r>
              <a:rPr lang="en-US" altLang="en-US">
                <a:sym typeface="Helvetica Light" charset="0"/>
              </a:rPr>
              <a:t>Click to edit Master text styles</a:t>
            </a:r>
          </a:p>
          <a:p>
            <a:pPr lvl="1"/>
            <a:r>
              <a:rPr lang="en-US" altLang="en-US">
                <a:sym typeface="Helvetica Light" charset="0"/>
              </a:rPr>
              <a:t>Second level</a:t>
            </a:r>
          </a:p>
          <a:p>
            <a:pPr lvl="2"/>
            <a:r>
              <a:rPr lang="en-US" altLang="en-US">
                <a:sym typeface="Helvetica Light" charset="0"/>
              </a:rPr>
              <a:t>Third level</a:t>
            </a:r>
          </a:p>
          <a:p>
            <a:pPr lvl="3"/>
            <a:r>
              <a:rPr lang="en-US" altLang="en-US">
                <a:sym typeface="Helvetica Light" charset="0"/>
              </a:rPr>
              <a:t>Fourth level</a:t>
            </a:r>
          </a:p>
          <a:p>
            <a:pPr lvl="4"/>
            <a:r>
              <a:rPr lang="en-US" altLang="en-US">
                <a:sym typeface="Helvetica Light" charset="0"/>
              </a:rPr>
              <a:t>Fifth level</a:t>
            </a:r>
          </a:p>
        </p:txBody>
      </p:sp>
      <p:sp>
        <p:nvSpPr>
          <p:cNvPr id="2" name="Rectangle 3"/>
          <p:cNvSpPr>
            <a:spLocks noGrp="1"/>
          </p:cNvSpPr>
          <p:nvPr>
            <p:ph type="sldNum" sz="quarter" idx="2"/>
          </p:nvPr>
        </p:nvSpPr>
        <p:spPr bwMode="auto">
          <a:xfrm>
            <a:off x="6310313" y="9251950"/>
            <a:ext cx="368300" cy="3810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vert="horz" wrap="none" lIns="50800" tIns="50800" rIns="50800" bIns="50800" numCol="1" anchor="t" anchorCtr="0" compatLnSpc="1"/>
          <a:lstStyle>
            <a:lvl1pPr algn="ctr" eaLnBrk="1">
              <a:defRPr sz="1800"/>
            </a:lvl1pPr>
          </a:lstStyle>
          <a:p>
            <a:pPr>
              <a:defRPr/>
            </a:pPr>
            <a:fld id="{79E445E7-718C-445A-BBB5-C27E7F38926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584200" rtl="0" eaLnBrk="0" fontAlgn="base" hangingPunct="0">
        <a:spcBef>
          <a:spcPct val="0"/>
        </a:spcBef>
        <a:spcAft>
          <a:spcPct val="0"/>
        </a:spcAft>
        <a:defRPr sz="8000" kern="1200">
          <a:solidFill>
            <a:srgbClr val="000000"/>
          </a:solidFill>
          <a:latin typeface="+mj-lt"/>
          <a:ea typeface="+mj-ea"/>
          <a:cs typeface="+mj-cs"/>
          <a:sym typeface="Helvetica Light" charset="0"/>
        </a:defRPr>
      </a:lvl1pPr>
      <a:lvl2pPr algn="ctr" defTabSz="584200" rtl="0" eaLnBrk="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2pPr>
      <a:lvl3pPr algn="ctr" defTabSz="584200" rtl="0" eaLnBrk="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3pPr>
      <a:lvl4pPr algn="ctr" defTabSz="584200" rtl="0" eaLnBrk="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4pPr>
      <a:lvl5pPr algn="ctr" defTabSz="584200" rtl="0" eaLnBrk="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5pPr>
      <a:lvl6pPr marL="457200" algn="ctr" defTabSz="584200" rtl="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6pPr>
      <a:lvl7pPr marL="914400" algn="ctr" defTabSz="584200" rtl="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7pPr>
      <a:lvl8pPr marL="1371600" algn="ctr" defTabSz="584200" rtl="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8pPr>
      <a:lvl9pPr marL="1828800" algn="ctr" defTabSz="584200" rtl="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9pPr>
    </p:titleStyle>
    <p:bodyStyle>
      <a:lvl1pPr marL="444500" indent="-444500" algn="l" defTabSz="584200" rtl="0" eaLnBrk="0" fontAlgn="base" hangingPunct="0">
        <a:spcBef>
          <a:spcPts val="4200"/>
        </a:spcBef>
        <a:spcAft>
          <a:spcPct val="0"/>
        </a:spcAft>
        <a:buSzPct val="75000"/>
        <a:buChar char="•"/>
        <a:defRPr sz="3600" kern="1200">
          <a:solidFill>
            <a:srgbClr val="000000"/>
          </a:solidFill>
          <a:latin typeface="+mn-lt"/>
          <a:ea typeface="+mn-ea"/>
          <a:cs typeface="+mn-cs"/>
          <a:sym typeface="Helvetica Light" charset="0"/>
        </a:defRPr>
      </a:lvl1pPr>
      <a:lvl2pPr marL="1333500" indent="-889000" algn="l" defTabSz="584200" rtl="0" eaLnBrk="0" fontAlgn="base" hangingPunct="0">
        <a:spcBef>
          <a:spcPts val="4200"/>
        </a:spcBef>
        <a:spcAft>
          <a:spcPct val="0"/>
        </a:spcAft>
        <a:buSzPct val="75000"/>
        <a:buChar char="•"/>
        <a:defRPr sz="3600" kern="1200">
          <a:solidFill>
            <a:srgbClr val="000000"/>
          </a:solidFill>
          <a:latin typeface="+mn-lt"/>
          <a:ea typeface="+mn-ea"/>
          <a:cs typeface="+mn-cs"/>
          <a:sym typeface="Helvetica Light" charset="0"/>
        </a:defRPr>
      </a:lvl2pPr>
      <a:lvl3pPr marL="1778000" indent="-889000" algn="l" defTabSz="584200" rtl="0" eaLnBrk="0" fontAlgn="base" hangingPunct="0">
        <a:spcBef>
          <a:spcPts val="4200"/>
        </a:spcBef>
        <a:spcAft>
          <a:spcPct val="0"/>
        </a:spcAft>
        <a:buSzPct val="75000"/>
        <a:buChar char="•"/>
        <a:defRPr sz="3600" kern="1200">
          <a:solidFill>
            <a:srgbClr val="000000"/>
          </a:solidFill>
          <a:latin typeface="+mn-lt"/>
          <a:ea typeface="+mn-ea"/>
          <a:cs typeface="+mn-cs"/>
          <a:sym typeface="Helvetica Light" charset="0"/>
        </a:defRPr>
      </a:lvl3pPr>
      <a:lvl4pPr marL="2222500" indent="-889000" algn="l" defTabSz="584200" rtl="0" eaLnBrk="0" fontAlgn="base" hangingPunct="0">
        <a:spcBef>
          <a:spcPts val="4200"/>
        </a:spcBef>
        <a:spcAft>
          <a:spcPct val="0"/>
        </a:spcAft>
        <a:buSzPct val="75000"/>
        <a:buChar char="•"/>
        <a:defRPr sz="3600" kern="1200">
          <a:solidFill>
            <a:srgbClr val="000000"/>
          </a:solidFill>
          <a:latin typeface="+mn-lt"/>
          <a:ea typeface="+mn-ea"/>
          <a:cs typeface="+mn-cs"/>
          <a:sym typeface="Helvetica Light" charset="0"/>
        </a:defRPr>
      </a:lvl4pPr>
      <a:lvl5pPr marL="2667000" indent="-889000" algn="l" defTabSz="584200" rtl="0" eaLnBrk="0" fontAlgn="base" hangingPunct="0">
        <a:spcBef>
          <a:spcPts val="4200"/>
        </a:spcBef>
        <a:spcAft>
          <a:spcPct val="0"/>
        </a:spcAft>
        <a:buSzPct val="75000"/>
        <a:buChar char="•"/>
        <a:defRPr sz="3600" kern="1200">
          <a:solidFill>
            <a:srgbClr val="000000"/>
          </a:solidFill>
          <a:latin typeface="+mn-lt"/>
          <a:ea typeface="+mn-ea"/>
          <a:cs typeface="+mn-cs"/>
          <a:sym typeface="Helvetica Light"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8.jpeg"/><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8.jpe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8.jpe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8.jpe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Text Box 2"/>
          <p:cNvSpPr txBox="1"/>
          <p:nvPr/>
        </p:nvSpPr>
        <p:spPr bwMode="auto">
          <a:xfrm>
            <a:off x="7951470" y="5883275"/>
            <a:ext cx="4550410" cy="188658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4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square" lIns="50800" tIns="50800" rIns="50800" bIns="50800" anchor="ctr">
            <a:spAutoFit/>
          </a:bodyPr>
          <a:lstStyle>
            <a:lvl1pPr>
              <a:defRPr sz="3600">
                <a:solidFill>
                  <a:srgbClr val="000000"/>
                </a:solidFill>
                <a:latin typeface="Helvetica Light" charset="0"/>
                <a:ea typeface="Helvetica Light" charset="0"/>
                <a:cs typeface="Helvetica Light" charset="0"/>
                <a:sym typeface="Helvetica Light" charset="0"/>
              </a:defRPr>
            </a:lvl1pPr>
            <a:lvl2pPr marL="742950" indent="-285750">
              <a:defRPr sz="3600">
                <a:solidFill>
                  <a:srgbClr val="000000"/>
                </a:solidFill>
                <a:latin typeface="Helvetica Light" charset="0"/>
                <a:ea typeface="Helvetica Light" charset="0"/>
                <a:cs typeface="Helvetica Light" charset="0"/>
                <a:sym typeface="Helvetica Light" charset="0"/>
              </a:defRPr>
            </a:lvl2pPr>
            <a:lvl3pPr marL="1143000" indent="-228600">
              <a:defRPr sz="3600">
                <a:solidFill>
                  <a:srgbClr val="000000"/>
                </a:solidFill>
                <a:latin typeface="Helvetica Light" charset="0"/>
                <a:ea typeface="Helvetica Light" charset="0"/>
                <a:cs typeface="Helvetica Light" charset="0"/>
                <a:sym typeface="Helvetica Light" charset="0"/>
              </a:defRPr>
            </a:lvl3pPr>
            <a:lvl4pPr marL="1600200" indent="-228600">
              <a:defRPr sz="3600">
                <a:solidFill>
                  <a:srgbClr val="000000"/>
                </a:solidFill>
                <a:latin typeface="Helvetica Light" charset="0"/>
                <a:ea typeface="Helvetica Light" charset="0"/>
                <a:cs typeface="Helvetica Light" charset="0"/>
                <a:sym typeface="Helvetica Light" charset="0"/>
              </a:defRPr>
            </a:lvl4pPr>
            <a:lvl5pPr marL="2057400" indent="-228600">
              <a:defRPr sz="3600">
                <a:solidFill>
                  <a:srgbClr val="000000"/>
                </a:solidFill>
                <a:latin typeface="Helvetica Light" charset="0"/>
                <a:ea typeface="Helvetica Light" charset="0"/>
                <a:cs typeface="Helvetica Light" charset="0"/>
                <a:sym typeface="Helvetica Light" charset="0"/>
              </a:defRPr>
            </a:lvl5pPr>
            <a:lvl6pPr marL="25146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6pPr>
            <a:lvl7pPr marL="29718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7pPr>
            <a:lvl8pPr marL="34290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8pPr>
            <a:lvl9pPr marL="38862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9pPr>
          </a:lstStyle>
          <a:p>
            <a:endParaRPr lang="zh-CN" altLang="en-US" sz="4000" b="1">
              <a:solidFill>
                <a:srgbClr val="00467F"/>
              </a:solidFill>
              <a:latin typeface="仿宋" panose="02010609060101010101" pitchFamily="49" charset="-122"/>
              <a:ea typeface="仿宋" panose="02010609060101010101" pitchFamily="49" charset="-122"/>
              <a:cs typeface="Verdana" panose="020B0604030504040204" pitchFamily="34" charset="0"/>
            </a:endParaRPr>
          </a:p>
          <a:p>
            <a:r>
              <a:rPr lang="zh-CN" altLang="en-US" b="1" dirty="0" smtClean="0">
                <a:solidFill>
                  <a:srgbClr val="00467F"/>
                </a:solidFill>
                <a:latin typeface="仿宋" panose="02010609060101010101" pitchFamily="49" charset="-122"/>
                <a:ea typeface="仿宋" panose="02010609060101010101" pitchFamily="49" charset="-122"/>
                <a:cs typeface="Verdana" panose="020B0604030504040204" pitchFamily="34" charset="0"/>
                <a:sym typeface="+mn-ea"/>
              </a:rPr>
              <a:t>新西兰奥克兰大学</a:t>
            </a:r>
            <a:endParaRPr lang="en-US" sz="4000" b="1" dirty="0">
              <a:solidFill>
                <a:srgbClr val="00467F"/>
              </a:solidFill>
              <a:latin typeface="仿宋" panose="02010609060101010101" pitchFamily="49" charset="-122"/>
              <a:ea typeface="仿宋" panose="02010609060101010101" pitchFamily="49" charset="-122"/>
              <a:cs typeface="Verdana" panose="020B0604030504040204" pitchFamily="34" charset="0"/>
            </a:endParaRPr>
          </a:p>
          <a:p>
            <a:endParaRPr lang="en-US" sz="4000" b="1" dirty="0">
              <a:solidFill>
                <a:srgbClr val="00467F"/>
              </a:solidFill>
              <a:latin typeface="仿宋" panose="02010609060101010101" pitchFamily="49" charset="-122"/>
              <a:ea typeface="仿宋" panose="02010609060101010101" pitchFamily="49" charset="-122"/>
              <a:cs typeface="Verdana" panose="020B0604030504040204" pitchFamily="34" charset="0"/>
            </a:endParaRPr>
          </a:p>
        </p:txBody>
      </p:sp>
      <p:sp>
        <p:nvSpPr>
          <p:cNvPr id="6" name="Title 5"/>
          <p:cNvSpPr>
            <a:spLocks noGrp="1"/>
          </p:cNvSpPr>
          <p:nvPr>
            <p:ph type="title"/>
          </p:nvPr>
        </p:nvSpPr>
        <p:spPr>
          <a:xfrm>
            <a:off x="360045" y="3363595"/>
            <a:ext cx="11742420" cy="1505585"/>
          </a:xfrm>
          <a:solidFill>
            <a:schemeClr val="bg1"/>
          </a:solidFill>
        </p:spPr>
        <p:txBody>
          <a:bodyPr/>
          <a:lstStyle/>
          <a:p>
            <a:r>
              <a:rPr lang="zh-CN" altLang="en-US" sz="6000" dirty="0" smtClean="0">
                <a:solidFill>
                  <a:srgbClr val="00467F"/>
                </a:solidFill>
                <a:latin typeface="仿宋" panose="02010609060101010101" pitchFamily="49" charset="-122"/>
                <a:ea typeface="仿宋" panose="02010609060101010101" pitchFamily="49" charset="-122"/>
                <a:cs typeface="Verdana" panose="020B0604030504040204" pitchFamily="34" charset="0"/>
              </a:rPr>
              <a:t>  </a:t>
            </a:r>
            <a:r>
              <a:rPr lang="zh-CN" altLang="en-US" sz="7200" b="1" dirty="0" smtClean="0">
                <a:solidFill>
                  <a:srgbClr val="00467F"/>
                </a:solidFill>
                <a:latin typeface="仿宋" panose="02010609060101010101" pitchFamily="49" charset="-122"/>
                <a:ea typeface="仿宋" panose="02010609060101010101" pitchFamily="49" charset="-122"/>
                <a:cs typeface="Verdana" panose="020B0604030504040204" pitchFamily="34" charset="0"/>
              </a:rPr>
              <a:t>奥克兰大学</a:t>
            </a:r>
            <a:r>
              <a:rPr lang="en-US" altLang="zh-CN" sz="7200" b="1" dirty="0" smtClean="0">
                <a:solidFill>
                  <a:srgbClr val="00467F"/>
                </a:solidFill>
                <a:latin typeface="仿宋" panose="02010609060101010101" pitchFamily="49" charset="-122"/>
                <a:ea typeface="仿宋" panose="02010609060101010101" pitchFamily="49" charset="-122"/>
                <a:cs typeface="Verdana" panose="020B0604030504040204" pitchFamily="34" charset="0"/>
              </a:rPr>
              <a:t>2019</a:t>
            </a:r>
            <a:r>
              <a:rPr lang="zh-CN" altLang="en-US" sz="7200" b="1" dirty="0" smtClean="0">
                <a:solidFill>
                  <a:srgbClr val="00467F"/>
                </a:solidFill>
                <a:latin typeface="仿宋" panose="02010609060101010101" pitchFamily="49" charset="-122"/>
                <a:ea typeface="仿宋" panose="02010609060101010101" pitchFamily="49" charset="-122"/>
                <a:cs typeface="Verdana" panose="020B0604030504040204" pitchFamily="34" charset="0"/>
              </a:rPr>
              <a:t>年暑假</a:t>
            </a:r>
            <a:r>
              <a:rPr lang="en-US" altLang="zh-CN" sz="7200" b="1" dirty="0" smtClean="0">
                <a:solidFill>
                  <a:srgbClr val="00467F"/>
                </a:solidFill>
                <a:latin typeface="仿宋" panose="02010609060101010101" pitchFamily="49" charset="-122"/>
                <a:ea typeface="仿宋" panose="02010609060101010101" pitchFamily="49" charset="-122"/>
                <a:cs typeface="Verdana" panose="020B0604030504040204" pitchFamily="34" charset="0"/>
              </a:rPr>
              <a:t/>
            </a:r>
            <a:br>
              <a:rPr lang="en-US" altLang="zh-CN" sz="7200" b="1" dirty="0" smtClean="0">
                <a:solidFill>
                  <a:srgbClr val="00467F"/>
                </a:solidFill>
                <a:latin typeface="仿宋" panose="02010609060101010101" pitchFamily="49" charset="-122"/>
                <a:ea typeface="仿宋" panose="02010609060101010101" pitchFamily="49" charset="-122"/>
                <a:cs typeface="Verdana" panose="020B0604030504040204" pitchFamily="34" charset="0"/>
              </a:rPr>
            </a:br>
            <a:r>
              <a:rPr lang="zh-CN" altLang="en-US" sz="7200" b="1" dirty="0" smtClean="0">
                <a:solidFill>
                  <a:srgbClr val="00467F"/>
                </a:solidFill>
                <a:latin typeface="仿宋" panose="02010609060101010101" pitchFamily="49" charset="-122"/>
                <a:ea typeface="仿宋" panose="02010609060101010101" pitchFamily="49" charset="-122"/>
                <a:cs typeface="Verdana" panose="020B0604030504040204" pitchFamily="34" charset="0"/>
              </a:rPr>
              <a:t>  英语语言文化课程项目</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1"/>
          <p:cNvSpPr txBox="1"/>
          <p:nvPr/>
        </p:nvSpPr>
        <p:spPr bwMode="auto">
          <a:xfrm>
            <a:off x="782448" y="1131650"/>
            <a:ext cx="6759530" cy="841256"/>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4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square" lIns="50800" tIns="50800" rIns="50800" bIns="50800" anchor="ctr">
            <a:spAutoFit/>
          </a:bodyPr>
          <a:lstStyle>
            <a:lvl1pPr>
              <a:defRPr sz="3600">
                <a:solidFill>
                  <a:srgbClr val="000000"/>
                </a:solidFill>
                <a:latin typeface="Helvetica Light" charset="0"/>
                <a:ea typeface="Helvetica Light" charset="0"/>
                <a:cs typeface="Helvetica Light" charset="0"/>
                <a:sym typeface="Helvetica Light" charset="0"/>
              </a:defRPr>
            </a:lvl1pPr>
            <a:lvl2pPr marL="742950" indent="-285750">
              <a:defRPr sz="3600">
                <a:solidFill>
                  <a:srgbClr val="000000"/>
                </a:solidFill>
                <a:latin typeface="Helvetica Light" charset="0"/>
                <a:ea typeface="Helvetica Light" charset="0"/>
                <a:cs typeface="Helvetica Light" charset="0"/>
                <a:sym typeface="Helvetica Light" charset="0"/>
              </a:defRPr>
            </a:lvl2pPr>
            <a:lvl3pPr marL="1143000" indent="-228600">
              <a:defRPr sz="3600">
                <a:solidFill>
                  <a:srgbClr val="000000"/>
                </a:solidFill>
                <a:latin typeface="Helvetica Light" charset="0"/>
                <a:ea typeface="Helvetica Light" charset="0"/>
                <a:cs typeface="Helvetica Light" charset="0"/>
                <a:sym typeface="Helvetica Light" charset="0"/>
              </a:defRPr>
            </a:lvl3pPr>
            <a:lvl4pPr marL="1600200" indent="-228600">
              <a:defRPr sz="3600">
                <a:solidFill>
                  <a:srgbClr val="000000"/>
                </a:solidFill>
                <a:latin typeface="Helvetica Light" charset="0"/>
                <a:ea typeface="Helvetica Light" charset="0"/>
                <a:cs typeface="Helvetica Light" charset="0"/>
                <a:sym typeface="Helvetica Light" charset="0"/>
              </a:defRPr>
            </a:lvl4pPr>
            <a:lvl5pPr marL="2057400" indent="-228600">
              <a:defRPr sz="3600">
                <a:solidFill>
                  <a:srgbClr val="000000"/>
                </a:solidFill>
                <a:latin typeface="Helvetica Light" charset="0"/>
                <a:ea typeface="Helvetica Light" charset="0"/>
                <a:cs typeface="Helvetica Light" charset="0"/>
                <a:sym typeface="Helvetica Light" charset="0"/>
              </a:defRPr>
            </a:lvl5pPr>
            <a:lvl6pPr marL="25146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6pPr>
            <a:lvl7pPr marL="29718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7pPr>
            <a:lvl8pPr marL="34290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8pPr>
            <a:lvl9pPr marL="38862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9pPr>
          </a:lstStyle>
          <a:p>
            <a:r>
              <a:rPr lang="zh-CN" altLang="en-US" sz="4800" dirty="0">
                <a:solidFill>
                  <a:srgbClr val="00467F"/>
                </a:solidFill>
                <a:latin typeface="仿宋" panose="02010609060101010101" pitchFamily="49" charset="-122"/>
                <a:ea typeface="仿宋" panose="02010609060101010101" pitchFamily="49" charset="-122"/>
              </a:rPr>
              <a:t>普通英语</a:t>
            </a:r>
            <a:endParaRPr lang="en-US" altLang="en-US" sz="2000" b="1" dirty="0">
              <a:latin typeface="Verdana" panose="020B0604030504040204" pitchFamily="34" charset="0"/>
              <a:ea typeface="Verdana" panose="020B0604030504040204" pitchFamily="34" charset="0"/>
              <a:cs typeface="Verdana" panose="020B0604030504040204" pitchFamily="34" charset="0"/>
            </a:endParaRPr>
          </a:p>
        </p:txBody>
      </p:sp>
      <p:sp>
        <p:nvSpPr>
          <p:cNvPr id="27651" name="Rectangle 1"/>
          <p:cNvSpPr>
            <a:spLocks noChangeArrowheads="1"/>
          </p:cNvSpPr>
          <p:nvPr/>
        </p:nvSpPr>
        <p:spPr bwMode="auto">
          <a:xfrm>
            <a:off x="771444" y="2417950"/>
            <a:ext cx="5832648" cy="439991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marL="285750" indent="-285750">
              <a:defRPr sz="3600">
                <a:solidFill>
                  <a:srgbClr val="000000"/>
                </a:solidFill>
                <a:latin typeface="Helvetica Light" charset="0"/>
                <a:ea typeface="Helvetica Light" charset="0"/>
                <a:cs typeface="Helvetica Light" charset="0"/>
                <a:sym typeface="Helvetica Light" charset="0"/>
              </a:defRPr>
            </a:lvl1pPr>
            <a:lvl2pPr marL="742950" indent="-285750">
              <a:defRPr sz="3600">
                <a:solidFill>
                  <a:srgbClr val="000000"/>
                </a:solidFill>
                <a:latin typeface="Helvetica Light" charset="0"/>
                <a:ea typeface="Helvetica Light" charset="0"/>
                <a:cs typeface="Helvetica Light" charset="0"/>
                <a:sym typeface="Helvetica Light" charset="0"/>
              </a:defRPr>
            </a:lvl2pPr>
            <a:lvl3pPr marL="1143000" indent="-228600">
              <a:defRPr sz="3600">
                <a:solidFill>
                  <a:srgbClr val="000000"/>
                </a:solidFill>
                <a:latin typeface="Helvetica Light" charset="0"/>
                <a:ea typeface="Helvetica Light" charset="0"/>
                <a:cs typeface="Helvetica Light" charset="0"/>
                <a:sym typeface="Helvetica Light" charset="0"/>
              </a:defRPr>
            </a:lvl3pPr>
            <a:lvl4pPr marL="1600200" indent="-228600">
              <a:defRPr sz="3600">
                <a:solidFill>
                  <a:srgbClr val="000000"/>
                </a:solidFill>
                <a:latin typeface="Helvetica Light" charset="0"/>
                <a:ea typeface="Helvetica Light" charset="0"/>
                <a:cs typeface="Helvetica Light" charset="0"/>
                <a:sym typeface="Helvetica Light" charset="0"/>
              </a:defRPr>
            </a:lvl4pPr>
            <a:lvl5pPr marL="2057400" indent="-228600">
              <a:defRPr sz="3600">
                <a:solidFill>
                  <a:srgbClr val="000000"/>
                </a:solidFill>
                <a:latin typeface="Helvetica Light" charset="0"/>
                <a:ea typeface="Helvetica Light" charset="0"/>
                <a:cs typeface="Helvetica Light" charset="0"/>
                <a:sym typeface="Helvetica Light" charset="0"/>
              </a:defRPr>
            </a:lvl5pPr>
            <a:lvl6pPr marL="25146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6pPr>
            <a:lvl7pPr marL="29718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7pPr>
            <a:lvl8pPr marL="34290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8pPr>
            <a:lvl9pPr marL="38862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9pPr>
          </a:lstStyle>
          <a:p>
            <a:pPr>
              <a:lnSpc>
                <a:spcPct val="100000"/>
              </a:lnSpc>
            </a:pPr>
            <a:r>
              <a:rPr lang="zh-CN" altLang="en-US" sz="2800" b="1" dirty="0" smtClean="0">
                <a:latin typeface="仿宋" panose="02010609060101010101" pitchFamily="49" charset="-122"/>
                <a:ea typeface="仿宋" panose="02010609060101010101" pitchFamily="49" charset="-122"/>
                <a:sym typeface="+mn-ea"/>
              </a:rPr>
              <a:t>学生可根</a:t>
            </a:r>
            <a:r>
              <a:rPr lang="zh-CN" altLang="en-US" sz="2800" b="1" dirty="0">
                <a:latin typeface="仿宋" panose="02010609060101010101" pitchFamily="49" charset="-122"/>
                <a:ea typeface="仿宋" panose="02010609060101010101" pitchFamily="49" charset="-122"/>
                <a:sym typeface="+mn-ea"/>
              </a:rPr>
              <a:t>据自己的学习目标选</a:t>
            </a:r>
            <a:r>
              <a:rPr lang="zh-CN" altLang="en-US" sz="2800" b="1" dirty="0" smtClean="0">
                <a:latin typeface="仿宋" panose="02010609060101010101" pitchFamily="49" charset="-122"/>
                <a:ea typeface="仿宋" panose="02010609060101010101" pitchFamily="49" charset="-122"/>
                <a:sym typeface="+mn-ea"/>
              </a:rPr>
              <a:t>择选修课程</a:t>
            </a:r>
            <a:endParaRPr lang="en-US" altLang="zh-CN" sz="2800" b="1" dirty="0" smtClean="0">
              <a:latin typeface="仿宋" panose="02010609060101010101" pitchFamily="49" charset="-122"/>
              <a:ea typeface="仿宋" panose="02010609060101010101" pitchFamily="49" charset="-122"/>
            </a:endParaRPr>
          </a:p>
          <a:p>
            <a:pPr>
              <a:lnSpc>
                <a:spcPct val="100000"/>
              </a:lnSpc>
            </a:pPr>
            <a:endParaRPr lang="en-NZ" sz="2800" b="1" dirty="0">
              <a:latin typeface="仿宋" panose="02010609060101010101" pitchFamily="49" charset="-122"/>
              <a:ea typeface="仿宋" panose="02010609060101010101" pitchFamily="49" charset="-122"/>
            </a:endParaRPr>
          </a:p>
          <a:p>
            <a:pPr>
              <a:lnSpc>
                <a:spcPct val="100000"/>
              </a:lnSpc>
            </a:pPr>
            <a:r>
              <a:rPr lang="zh-CN" altLang="en-US" sz="2800" b="1" dirty="0" smtClean="0">
                <a:latin typeface="仿宋" panose="02010609060101010101" pitchFamily="49" charset="-122"/>
                <a:ea typeface="仿宋" panose="02010609060101010101" pitchFamily="49" charset="-122"/>
                <a:sym typeface="+mn-ea"/>
              </a:rPr>
              <a:t>选修课程包括</a:t>
            </a:r>
            <a:r>
              <a:rPr lang="en-NZ" sz="2800" b="1" dirty="0" smtClean="0">
                <a:latin typeface="仿宋" panose="02010609060101010101" pitchFamily="49" charset="-122"/>
                <a:ea typeface="仿宋" panose="02010609060101010101" pitchFamily="49" charset="-122"/>
                <a:sym typeface="+mn-ea"/>
              </a:rPr>
              <a:t>*</a:t>
            </a:r>
            <a:endParaRPr lang="en-NZ" sz="2800" b="1" dirty="0" smtClean="0">
              <a:latin typeface="仿宋" panose="02010609060101010101" pitchFamily="49" charset="-122"/>
              <a:ea typeface="仿宋" panose="02010609060101010101" pitchFamily="49" charset="-122"/>
            </a:endParaRPr>
          </a:p>
          <a:p>
            <a:pPr>
              <a:lnSpc>
                <a:spcPct val="100000"/>
              </a:lnSpc>
            </a:pPr>
            <a:endParaRPr lang="en-NZ" sz="2800" b="1" dirty="0">
              <a:latin typeface="仿宋" panose="02010609060101010101" pitchFamily="49" charset="-122"/>
              <a:ea typeface="仿宋" panose="02010609060101010101" pitchFamily="49" charset="-122"/>
            </a:endParaRPr>
          </a:p>
          <a:p>
            <a:pPr marL="342900" indent="-342900">
              <a:lnSpc>
                <a:spcPct val="100000"/>
              </a:lnSpc>
              <a:buFont typeface="Arial" panose="020B0604020202020204" pitchFamily="34" charset="0"/>
              <a:buChar char="•"/>
            </a:pPr>
            <a:r>
              <a:rPr lang="zh-CN" altLang="en-US" sz="2800" b="1" dirty="0" smtClean="0">
                <a:latin typeface="仿宋" panose="02010609060101010101" pitchFamily="49" charset="-122"/>
                <a:ea typeface="仿宋" panose="02010609060101010101" pitchFamily="49" charset="-122"/>
                <a:sym typeface="+mn-ea"/>
              </a:rPr>
              <a:t>沟通技巧</a:t>
            </a:r>
          </a:p>
          <a:p>
            <a:pPr marL="342900" indent="-342900">
              <a:lnSpc>
                <a:spcPct val="100000"/>
              </a:lnSpc>
              <a:buFont typeface="Arial" panose="020B0604020202020204" pitchFamily="34" charset="0"/>
              <a:buChar char="•"/>
            </a:pPr>
            <a:endParaRPr lang="en-US" altLang="zh-CN" sz="2800" b="1" dirty="0" smtClean="0">
              <a:latin typeface="仿宋" panose="02010609060101010101" pitchFamily="49" charset="-122"/>
              <a:ea typeface="仿宋" panose="02010609060101010101" pitchFamily="49" charset="-122"/>
            </a:endParaRPr>
          </a:p>
          <a:p>
            <a:pPr marL="342900" indent="-342900">
              <a:lnSpc>
                <a:spcPct val="100000"/>
              </a:lnSpc>
              <a:buFont typeface="Arial" panose="020B0604020202020204" pitchFamily="34" charset="0"/>
              <a:buChar char="•"/>
            </a:pPr>
            <a:r>
              <a:rPr lang="zh-CN" altLang="en-US" sz="2800" b="1" dirty="0" smtClean="0">
                <a:latin typeface="仿宋" panose="02010609060101010101" pitchFamily="49" charset="-122"/>
                <a:ea typeface="仿宋" panose="02010609060101010101" pitchFamily="49" charset="-122"/>
                <a:sym typeface="+mn-ea"/>
              </a:rPr>
              <a:t>商业英语</a:t>
            </a:r>
          </a:p>
          <a:p>
            <a:pPr marL="342900" indent="-342900">
              <a:lnSpc>
                <a:spcPct val="100000"/>
              </a:lnSpc>
              <a:buFont typeface="Arial" panose="020B0604020202020204" pitchFamily="34" charset="0"/>
              <a:buChar char="•"/>
            </a:pPr>
            <a:endParaRPr lang="en-US" altLang="zh-CN" sz="2800" b="1" dirty="0" smtClean="0">
              <a:latin typeface="仿宋" panose="02010609060101010101" pitchFamily="49" charset="-122"/>
              <a:ea typeface="仿宋" panose="02010609060101010101" pitchFamily="49" charset="-122"/>
            </a:endParaRPr>
          </a:p>
          <a:p>
            <a:pPr marL="342900" indent="-342900">
              <a:lnSpc>
                <a:spcPct val="100000"/>
              </a:lnSpc>
              <a:buFont typeface="Arial" panose="020B0604020202020204" pitchFamily="34" charset="0"/>
              <a:buChar char="•"/>
            </a:pPr>
            <a:r>
              <a:rPr lang="zh-CN" altLang="en-US" sz="2800" b="1" dirty="0" smtClean="0">
                <a:latin typeface="仿宋" panose="02010609060101010101" pitchFamily="49" charset="-122"/>
                <a:ea typeface="仿宋" panose="02010609060101010101" pitchFamily="49" charset="-122"/>
                <a:sym typeface="+mn-ea"/>
              </a:rPr>
              <a:t>雅思备考</a:t>
            </a:r>
            <a:endParaRPr lang="en-NZ" altLang="en-US" sz="2800" dirty="0">
              <a:latin typeface="Verdana" panose="020B0604030504040204" pitchFamily="34" charset="0"/>
              <a:ea typeface="Verdana" panose="020B0604030504040204" pitchFamily="34" charset="0"/>
              <a:cs typeface="Verdana" panose="020B0604030504040204" pitchFamily="34" charset="0"/>
            </a:endParaRPr>
          </a:p>
        </p:txBody>
      </p:sp>
      <p:sp>
        <p:nvSpPr>
          <p:cNvPr id="29702" name="TextBox 8"/>
          <p:cNvSpPr txBox="1">
            <a:spLocks noChangeArrowheads="1"/>
          </p:cNvSpPr>
          <p:nvPr/>
        </p:nvSpPr>
        <p:spPr bwMode="auto">
          <a:xfrm>
            <a:off x="8457691" y="6677000"/>
            <a:ext cx="4103687" cy="369332"/>
          </a:xfrm>
          <a:prstGeom prst="rect">
            <a:avLst/>
          </a:prstGeom>
          <a:ln>
            <a:noFill/>
          </a:ln>
        </p:spPr>
        <p:style>
          <a:lnRef idx="2">
            <a:schemeClr val="dk1"/>
          </a:lnRef>
          <a:fillRef idx="1">
            <a:schemeClr val="lt1"/>
          </a:fillRef>
          <a:effectRef idx="0">
            <a:schemeClr val="dk1"/>
          </a:effectRef>
          <a:fontRef idx="minor">
            <a:schemeClr val="dk1"/>
          </a:fontRef>
        </p:style>
        <p:txBody>
          <a:bodyPr>
            <a:spAutoFit/>
          </a:bodyPr>
          <a:lstStyle>
            <a:lvl1pPr>
              <a:defRPr sz="3600">
                <a:solidFill>
                  <a:srgbClr val="000000"/>
                </a:solidFill>
                <a:latin typeface="Helvetica Light" charset="0"/>
                <a:ea typeface="Helvetica Light" charset="0"/>
                <a:cs typeface="Helvetica Light" charset="0"/>
                <a:sym typeface="Helvetica Light" charset="0"/>
              </a:defRPr>
            </a:lvl1pPr>
            <a:lvl2pPr marL="742950" indent="-285750">
              <a:defRPr sz="3600">
                <a:solidFill>
                  <a:srgbClr val="000000"/>
                </a:solidFill>
                <a:latin typeface="Helvetica Light" charset="0"/>
                <a:ea typeface="Helvetica Light" charset="0"/>
                <a:cs typeface="Helvetica Light" charset="0"/>
                <a:sym typeface="Helvetica Light" charset="0"/>
              </a:defRPr>
            </a:lvl2pPr>
            <a:lvl3pPr marL="1143000" indent="-228600">
              <a:defRPr sz="3600">
                <a:solidFill>
                  <a:srgbClr val="000000"/>
                </a:solidFill>
                <a:latin typeface="Helvetica Light" charset="0"/>
                <a:ea typeface="Helvetica Light" charset="0"/>
                <a:cs typeface="Helvetica Light" charset="0"/>
                <a:sym typeface="Helvetica Light" charset="0"/>
              </a:defRPr>
            </a:lvl3pPr>
            <a:lvl4pPr marL="1600200" indent="-228600">
              <a:defRPr sz="3600">
                <a:solidFill>
                  <a:srgbClr val="000000"/>
                </a:solidFill>
                <a:latin typeface="Helvetica Light" charset="0"/>
                <a:ea typeface="Helvetica Light" charset="0"/>
                <a:cs typeface="Helvetica Light" charset="0"/>
                <a:sym typeface="Helvetica Light" charset="0"/>
              </a:defRPr>
            </a:lvl4pPr>
            <a:lvl5pPr marL="2057400" indent="-228600">
              <a:defRPr sz="3600">
                <a:solidFill>
                  <a:srgbClr val="000000"/>
                </a:solidFill>
                <a:latin typeface="Helvetica Light" charset="0"/>
                <a:ea typeface="Helvetica Light" charset="0"/>
                <a:cs typeface="Helvetica Light" charset="0"/>
                <a:sym typeface="Helvetica Light" charset="0"/>
              </a:defRPr>
            </a:lvl5pPr>
            <a:lvl6pPr marL="25146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6pPr>
            <a:lvl7pPr marL="29718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7pPr>
            <a:lvl8pPr marL="34290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8pPr>
            <a:lvl9pPr marL="38862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9pPr>
          </a:lstStyle>
          <a:p>
            <a:pPr>
              <a:defRPr/>
            </a:pPr>
            <a:endParaRPr lang="en-NZ" altLang="en-US" sz="1800" dirty="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pic>
        <p:nvPicPr>
          <p:cNvPr id="2" name="Picture 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392784" y="1972815"/>
            <a:ext cx="5050368" cy="3364968"/>
          </a:xfrm>
          <a:prstGeom prst="rect">
            <a:avLst/>
          </a:prstGeom>
        </p:spPr>
      </p:pic>
      <p:pic>
        <p:nvPicPr>
          <p:cNvPr id="6" name="Picture 5"/>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9010878" y="412304"/>
            <a:ext cx="3459364" cy="983756"/>
          </a:xfrm>
          <a:prstGeom prst="rect">
            <a:avLst/>
          </a:prstGeom>
        </p:spPr>
      </p:pic>
      <p:pic>
        <p:nvPicPr>
          <p:cNvPr id="3" name="Picture 3" descr="A close up of a logo&#10;&#10;Description generated with high confidence"/>
          <p:cNvPicPr>
            <a:picLocks noChangeAspect="1"/>
          </p:cNvPicPr>
          <p:nvPr/>
        </p:nvPicPr>
        <p:blipFill>
          <a:blip r:embed="rId5" cstate="print"/>
          <a:stretch>
            <a:fillRect/>
          </a:stretch>
        </p:blipFill>
        <p:spPr>
          <a:xfrm>
            <a:off x="95224" y="8721512"/>
            <a:ext cx="12347786" cy="925925"/>
          </a:xfrm>
          <a:prstGeom prst="rect">
            <a:avLst/>
          </a:prstGeom>
        </p:spPr>
      </p:pic>
      <p:pic>
        <p:nvPicPr>
          <p:cNvPr id="4" name="Picture Placeholder 5"/>
          <p:cNvPicPr>
            <a:picLocks noGrp="1" noChangeAspect="1"/>
          </p:cNvPicPr>
          <p:nvPr>
            <p:ph type="pic" sz="quarter" idx="11"/>
          </p:nvPr>
        </p:nvPicPr>
        <p:blipFill>
          <a:blip r:embed="rId6" cstate="print">
            <a:extLst>
              <a:ext uri="{28A0092B-C50C-407E-A947-70E740481C1C}">
                <a14:useLocalDpi xmlns="" xmlns:a14="http://schemas.microsoft.com/office/drawing/2010/main" val="0"/>
              </a:ext>
            </a:extLst>
          </a:blip>
          <a:srcRect t="21299" b="21299"/>
          <a:stretch>
            <a:fillRect/>
          </a:stretch>
        </p:blipFill>
        <p:spPr>
          <a:xfrm>
            <a:off x="7392670" y="5736590"/>
            <a:ext cx="5050155" cy="2860675"/>
          </a:xfrm>
        </p:spPr>
      </p:pic>
      <p:sp>
        <p:nvSpPr>
          <p:cNvPr id="5" name="TextBox 3"/>
          <p:cNvSpPr txBox="1"/>
          <p:nvPr/>
        </p:nvSpPr>
        <p:spPr>
          <a:xfrm>
            <a:off x="782320" y="8037195"/>
            <a:ext cx="4639310" cy="368300"/>
          </a:xfrm>
          <a:prstGeom prst="rect">
            <a:avLst/>
          </a:prstGeom>
        </p:spPr>
        <p:txBody>
          <a:bodyPr vert="horz" wrap="square" rtlCol="0">
            <a:spAutoFit/>
          </a:bodyPr>
          <a:lstStyle/>
          <a:p>
            <a:r>
              <a:rPr lang="en-NZ" sz="1800" b="1" i="1" dirty="0" smtClean="0">
                <a:latin typeface="仿宋" panose="02010609060101010101" pitchFamily="49" charset="-122"/>
                <a:ea typeface="仿宋" panose="02010609060101010101" pitchFamily="49" charset="-122"/>
                <a:cs typeface="Verdana" panose="020B0604030504040204" pitchFamily="34" charset="0"/>
              </a:rPr>
              <a:t>* </a:t>
            </a:r>
            <a:r>
              <a:rPr lang="zh-CN" altLang="en-US" sz="1800" b="1" i="1" dirty="0" smtClean="0">
                <a:latin typeface="仿宋" panose="02010609060101010101" pitchFamily="49" charset="-122"/>
                <a:ea typeface="仿宋" panose="02010609060101010101" pitchFamily="49" charset="-122"/>
                <a:cs typeface="Verdana" panose="020B0604030504040204" pitchFamily="34" charset="0"/>
              </a:rPr>
              <a:t>受最短入学周数及最低英语程度限制</a:t>
            </a:r>
            <a:r>
              <a:rPr lang="zh-CN" altLang="en-US" sz="1100" b="1" i="1" dirty="0" smtClean="0">
                <a:latin typeface="仿宋" panose="02010609060101010101" pitchFamily="49" charset="-122"/>
                <a:ea typeface="仿宋" panose="02010609060101010101" pitchFamily="49" charset="-122"/>
                <a:cs typeface="Verdana" panose="020B0604030504040204" pitchFamily="34" charset="0"/>
              </a:rPr>
              <a:t> </a:t>
            </a:r>
            <a:endParaRPr lang="en-NZ" sz="1100" b="1" i="1" dirty="0" smtClean="0">
              <a:latin typeface="仿宋" panose="02010609060101010101" pitchFamily="49" charset="-122"/>
              <a:ea typeface="仿宋" panose="02010609060101010101" pitchFamily="49" charset="-122"/>
              <a:cs typeface="Verdana" panose="020B0604030504040204" pitchFamily="34" charset="0"/>
            </a:endParaRP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4"/>
          </p:nvPr>
        </p:nvSpPr>
        <p:spPr>
          <a:xfrm>
            <a:off x="560212" y="9221578"/>
            <a:ext cx="914105" cy="675075"/>
          </a:xfrm>
        </p:spPr>
        <p:txBody>
          <a:bodyPr/>
          <a:lstStyle/>
          <a:p>
            <a:fld id="{218B9C4F-B695-C54C-924B-61748EE6A7C5}" type="slidenum">
              <a:rPr lang="en-US" smtClean="0">
                <a:solidFill>
                  <a:schemeClr val="bg1"/>
                </a:solidFill>
              </a:rPr>
              <a:pPr/>
              <a:t>11</a:t>
            </a:fld>
            <a:endParaRPr lang="en-US" dirty="0">
              <a:solidFill>
                <a:schemeClr val="bg1"/>
              </a:solidFill>
            </a:endParaRPr>
          </a:p>
        </p:txBody>
      </p:sp>
      <p:graphicFrame>
        <p:nvGraphicFramePr>
          <p:cNvPr id="10" name="Table 9"/>
          <p:cNvGraphicFramePr>
            <a:graphicFrameLocks noGrp="1"/>
          </p:cNvGraphicFramePr>
          <p:nvPr/>
        </p:nvGraphicFramePr>
        <p:xfrm>
          <a:off x="460130" y="2930984"/>
          <a:ext cx="11991516" cy="4915747"/>
        </p:xfrm>
        <a:graphic>
          <a:graphicData uri="http://schemas.openxmlformats.org/drawingml/2006/table">
            <a:tbl>
              <a:tblPr bandRow="1">
                <a:tableStyleId>{284E427A-3D55-4303-BF80-6455036E1DE7}</a:tableStyleId>
              </a:tblPr>
              <a:tblGrid>
                <a:gridCol w="2398218"/>
                <a:gridCol w="2397760"/>
                <a:gridCol w="2400018"/>
                <a:gridCol w="2397760"/>
                <a:gridCol w="2397760"/>
              </a:tblGrid>
              <a:tr h="505742">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600" b="0" u="none" strike="noStrike" cap="none" normalizeH="0" baseline="0" dirty="0">
                          <a:ln>
                            <a:noFill/>
                          </a:ln>
                          <a:effectLst/>
                          <a:latin typeface="+mj-lt"/>
                          <a:cs typeface="Arial" panose="020B0604020202020204" pitchFamily="34" charset="0"/>
                        </a:rPr>
                        <a:t>周一</a:t>
                      </a:r>
                      <a:endParaRPr kumimoji="0" lang="en-NZ" sz="2600" b="0" i="0" u="none" strike="noStrike" cap="none" normalizeH="0" baseline="0" dirty="0">
                        <a:ln>
                          <a:noFill/>
                        </a:ln>
                        <a:solidFill>
                          <a:srgbClr val="000000"/>
                        </a:solidFill>
                        <a:effectLst/>
                        <a:latin typeface="+mj-lt"/>
                        <a:cs typeface="Arial" panose="020B0604020202020204" pitchFamily="34" charset="0"/>
                      </a:endParaRPr>
                    </a:p>
                  </a:txBody>
                  <a:tcPr marL="13547" marR="13547" marT="1354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600" b="0" u="none" strike="noStrike" kern="1200" cap="none" normalizeH="0" baseline="0" dirty="0">
                          <a:ln>
                            <a:noFill/>
                          </a:ln>
                          <a:solidFill>
                            <a:schemeClr val="dk1"/>
                          </a:solidFill>
                          <a:effectLst/>
                          <a:latin typeface="+mn-lt"/>
                          <a:ea typeface="+mn-ea"/>
                          <a:cs typeface="Arial" panose="020B0604020202020204" pitchFamily="34" charset="0"/>
                        </a:rPr>
                        <a:t>周二</a:t>
                      </a:r>
                      <a:endParaRPr kumimoji="0" lang="en-NZ" sz="2600" b="0" i="0" u="none" strike="noStrike" kern="1200" cap="none" normalizeH="0" baseline="0" dirty="0">
                        <a:ln>
                          <a:noFill/>
                        </a:ln>
                        <a:solidFill>
                          <a:srgbClr val="000000"/>
                        </a:solidFill>
                        <a:effectLst/>
                        <a:latin typeface="+mn-lt"/>
                        <a:ea typeface="+mn-ea"/>
                        <a:cs typeface="Arial" panose="020B0604020202020204" pitchFamily="34" charset="0"/>
                      </a:endParaRPr>
                    </a:p>
                  </a:txBody>
                  <a:tcPr marL="13547" marR="13547" marT="1354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600" b="0" u="none" strike="noStrike" kern="1200" cap="none" normalizeH="0" baseline="0" dirty="0">
                          <a:ln>
                            <a:noFill/>
                          </a:ln>
                          <a:solidFill>
                            <a:schemeClr val="dk1"/>
                          </a:solidFill>
                          <a:effectLst/>
                          <a:latin typeface="+mn-lt"/>
                          <a:ea typeface="+mn-ea"/>
                          <a:cs typeface="Arial" panose="020B0604020202020204" pitchFamily="34" charset="0"/>
                        </a:rPr>
                        <a:t>周三</a:t>
                      </a:r>
                      <a:endParaRPr kumimoji="0" lang="en-NZ" sz="2600" b="0" i="0" u="none" strike="noStrike" kern="1200" cap="none" normalizeH="0" baseline="0" dirty="0">
                        <a:ln>
                          <a:noFill/>
                        </a:ln>
                        <a:solidFill>
                          <a:srgbClr val="000000"/>
                        </a:solidFill>
                        <a:effectLst/>
                        <a:latin typeface="+mn-lt"/>
                        <a:ea typeface="+mn-ea"/>
                        <a:cs typeface="Arial" panose="020B0604020202020204" pitchFamily="34" charset="0"/>
                      </a:endParaRPr>
                    </a:p>
                  </a:txBody>
                  <a:tcPr marL="13547" marR="13547" marT="1354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600" b="0" u="none" strike="noStrike" kern="1200" cap="none" normalizeH="0" baseline="0" dirty="0">
                          <a:ln>
                            <a:noFill/>
                          </a:ln>
                          <a:solidFill>
                            <a:schemeClr val="dk1"/>
                          </a:solidFill>
                          <a:effectLst/>
                          <a:latin typeface="+mn-lt"/>
                          <a:ea typeface="+mn-ea"/>
                          <a:cs typeface="Arial" panose="020B0604020202020204" pitchFamily="34" charset="0"/>
                        </a:rPr>
                        <a:t>周四</a:t>
                      </a:r>
                      <a:endParaRPr kumimoji="0" lang="en-NZ" sz="2600" b="0" i="0" u="none" strike="noStrike" kern="1200" cap="none" normalizeH="0" baseline="0" dirty="0">
                        <a:ln>
                          <a:noFill/>
                        </a:ln>
                        <a:solidFill>
                          <a:srgbClr val="000000"/>
                        </a:solidFill>
                        <a:effectLst/>
                        <a:latin typeface="+mn-lt"/>
                        <a:ea typeface="+mn-ea"/>
                        <a:cs typeface="Arial" panose="020B0604020202020204" pitchFamily="34" charset="0"/>
                      </a:endParaRPr>
                    </a:p>
                  </a:txBody>
                  <a:tcPr marL="13547" marR="13547" marT="1354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600" b="0" u="none" strike="noStrike" kern="1200" cap="none" normalizeH="0" baseline="0" dirty="0">
                          <a:ln>
                            <a:noFill/>
                          </a:ln>
                          <a:solidFill>
                            <a:schemeClr val="dk1"/>
                          </a:solidFill>
                          <a:effectLst/>
                          <a:latin typeface="+mn-lt"/>
                          <a:ea typeface="+mn-ea"/>
                          <a:cs typeface="Arial" panose="020B0604020202020204" pitchFamily="34" charset="0"/>
                        </a:rPr>
                        <a:t>周五</a:t>
                      </a:r>
                      <a:endParaRPr kumimoji="0" lang="en-NZ" sz="2600" b="0" i="0" u="none" strike="noStrike" kern="1200" cap="none" normalizeH="0" baseline="0" dirty="0">
                        <a:ln>
                          <a:noFill/>
                        </a:ln>
                        <a:solidFill>
                          <a:srgbClr val="000000"/>
                        </a:solidFill>
                        <a:effectLst/>
                        <a:latin typeface="+mn-lt"/>
                        <a:ea typeface="+mn-ea"/>
                        <a:cs typeface="Arial" panose="020B0604020202020204" pitchFamily="34" charset="0"/>
                      </a:endParaRPr>
                    </a:p>
                  </a:txBody>
                  <a:tcPr marL="13547" marR="13547" marT="1354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r>
              <a:tr h="1216943">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600" b="0" u="none" strike="noStrike" cap="none" normalizeH="0" baseline="0" dirty="0">
                          <a:ln>
                            <a:noFill/>
                          </a:ln>
                          <a:effectLst/>
                          <a:latin typeface="+mn-lt"/>
                          <a:cs typeface="Arial" panose="020B0604020202020204" pitchFamily="34" charset="0"/>
                        </a:rPr>
                        <a:t>必修课</a:t>
                      </a:r>
                      <a:endParaRPr kumimoji="0" lang="en-US" altLang="zh-CN" sz="2600" b="0" u="none" strike="noStrike" cap="none" normalizeH="0" baseline="0" dirty="0">
                        <a:ln>
                          <a:noFill/>
                        </a:ln>
                        <a:effectLst/>
                        <a:latin typeface="+mn-lt"/>
                        <a:cs typeface="Arial" panose="020B0604020202020204" pitchFamily="34" charset="0"/>
                      </a:endParaRPr>
                    </a:p>
                    <a:p>
                      <a:pPr marL="0" marR="0" lvl="0" indent="0" algn="ctr" defTabSz="914400" rtl="0" eaLnBrk="1" fontAlgn="ctr" latinLnBrk="0" hangingPunct="1">
                        <a:lnSpc>
                          <a:spcPct val="100000"/>
                        </a:lnSpc>
                        <a:spcBef>
                          <a:spcPct val="0"/>
                        </a:spcBef>
                        <a:spcAft>
                          <a:spcPct val="0"/>
                        </a:spcAft>
                        <a:buClrTx/>
                        <a:buSzTx/>
                        <a:buFontTx/>
                        <a:buNone/>
                      </a:pPr>
                      <a:r>
                        <a:rPr kumimoji="0" lang="en-NZ" sz="2000" b="0" u="none" strike="noStrike" cap="none" normalizeH="0" baseline="0" dirty="0">
                          <a:ln>
                            <a:noFill/>
                          </a:ln>
                          <a:effectLst/>
                          <a:latin typeface="+mn-lt"/>
                          <a:cs typeface="Arial" panose="020B0604020202020204" pitchFamily="34" charset="0"/>
                        </a:rPr>
                        <a:t>8.15 – 10.15am</a:t>
                      </a:r>
                      <a:endParaRPr kumimoji="0" lang="en-NZ" sz="2000" b="0" i="0" u="none" strike="noStrike" cap="none" normalizeH="0" baseline="0" dirty="0">
                        <a:ln>
                          <a:noFill/>
                        </a:ln>
                        <a:solidFill>
                          <a:srgbClr val="000000"/>
                        </a:solidFill>
                        <a:effectLst/>
                        <a:latin typeface="+mn-lt"/>
                        <a:cs typeface="Arial" panose="020B0604020202020204" pitchFamily="34" charset="0"/>
                      </a:endParaRPr>
                    </a:p>
                  </a:txBody>
                  <a:tcPr marL="13547" marR="13547" marT="1354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600" b="0" u="none" strike="noStrike" cap="none" normalizeH="0" baseline="0" dirty="0">
                          <a:ln>
                            <a:noFill/>
                          </a:ln>
                          <a:effectLst/>
                          <a:latin typeface="+mn-lt"/>
                          <a:cs typeface="Arial" panose="020B0604020202020204" pitchFamily="34" charset="0"/>
                        </a:rPr>
                        <a:t>必修课</a:t>
                      </a:r>
                      <a:endParaRPr kumimoji="0" lang="en-US" altLang="zh-CN" sz="2600" b="0" u="none" strike="noStrike" cap="none" normalizeH="0" baseline="0" dirty="0">
                        <a:ln>
                          <a:noFill/>
                        </a:ln>
                        <a:effectLst/>
                        <a:latin typeface="+mn-lt"/>
                        <a:cs typeface="Arial" panose="020B0604020202020204" pitchFamily="34" charset="0"/>
                      </a:endParaRPr>
                    </a:p>
                    <a:p>
                      <a:pPr marL="0" marR="0" lvl="0" indent="0" algn="ctr" defTabSz="914400" rtl="0" eaLnBrk="1" fontAlgn="ctr" latinLnBrk="0" hangingPunct="1">
                        <a:lnSpc>
                          <a:spcPct val="100000"/>
                        </a:lnSpc>
                        <a:spcBef>
                          <a:spcPct val="0"/>
                        </a:spcBef>
                        <a:spcAft>
                          <a:spcPct val="0"/>
                        </a:spcAft>
                        <a:buClrTx/>
                        <a:buSzTx/>
                        <a:buFontTx/>
                        <a:buNone/>
                      </a:pPr>
                      <a:r>
                        <a:rPr kumimoji="0" lang="en-NZ" sz="2000" b="0" u="none" strike="noStrike" cap="none" normalizeH="0" baseline="0" dirty="0">
                          <a:ln>
                            <a:noFill/>
                          </a:ln>
                          <a:effectLst/>
                          <a:latin typeface="+mn-lt"/>
                          <a:cs typeface="Arial" panose="020B0604020202020204" pitchFamily="34" charset="0"/>
                        </a:rPr>
                        <a:t>8.15 – 10.15am</a:t>
                      </a:r>
                      <a:endParaRPr kumimoji="0" lang="en-NZ" sz="2000" b="0" i="0" u="none" strike="noStrike" cap="none" normalizeH="0" baseline="0" dirty="0">
                        <a:ln>
                          <a:noFill/>
                        </a:ln>
                        <a:solidFill>
                          <a:srgbClr val="000000"/>
                        </a:solidFill>
                        <a:effectLst/>
                        <a:latin typeface="+mn-lt"/>
                        <a:cs typeface="Arial" panose="020B0604020202020204" pitchFamily="34" charset="0"/>
                      </a:endParaRPr>
                    </a:p>
                  </a:txBody>
                  <a:tcPr marL="13547" marR="13547" marT="1354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600" b="0" u="none" strike="noStrike" cap="none" normalizeH="0" baseline="0" dirty="0">
                          <a:ln>
                            <a:noFill/>
                          </a:ln>
                          <a:effectLst/>
                          <a:latin typeface="+mn-lt"/>
                          <a:cs typeface="Arial" panose="020B0604020202020204" pitchFamily="34" charset="0"/>
                        </a:rPr>
                        <a:t>必修课</a:t>
                      </a:r>
                      <a:endParaRPr kumimoji="0" lang="en-US" altLang="zh-CN" sz="2600" b="0" u="none" strike="noStrike" cap="none" normalizeH="0" baseline="0" dirty="0">
                        <a:ln>
                          <a:noFill/>
                        </a:ln>
                        <a:effectLst/>
                        <a:latin typeface="+mn-lt"/>
                        <a:cs typeface="Arial" panose="020B0604020202020204" pitchFamily="34" charset="0"/>
                      </a:endParaRPr>
                    </a:p>
                    <a:p>
                      <a:pPr marL="0" marR="0" lvl="0" indent="0" algn="ctr" defTabSz="914400" rtl="0" eaLnBrk="1" fontAlgn="ctr" latinLnBrk="0" hangingPunct="1">
                        <a:lnSpc>
                          <a:spcPct val="100000"/>
                        </a:lnSpc>
                        <a:spcBef>
                          <a:spcPct val="0"/>
                        </a:spcBef>
                        <a:spcAft>
                          <a:spcPct val="0"/>
                        </a:spcAft>
                        <a:buClrTx/>
                        <a:buSzTx/>
                        <a:buFontTx/>
                        <a:buNone/>
                      </a:pPr>
                      <a:r>
                        <a:rPr kumimoji="0" lang="en-NZ" sz="2000" b="0" u="none" strike="noStrike" cap="none" normalizeH="0" baseline="0" dirty="0">
                          <a:ln>
                            <a:noFill/>
                          </a:ln>
                          <a:effectLst/>
                          <a:latin typeface="+mn-lt"/>
                          <a:cs typeface="Arial" panose="020B0604020202020204" pitchFamily="34" charset="0"/>
                        </a:rPr>
                        <a:t>8.15 – 10.15am</a:t>
                      </a:r>
                      <a:endParaRPr kumimoji="0" lang="en-NZ" sz="2000" b="0" i="0" u="none" strike="noStrike" cap="none" normalizeH="0" baseline="0" dirty="0">
                        <a:ln>
                          <a:noFill/>
                        </a:ln>
                        <a:solidFill>
                          <a:srgbClr val="000000"/>
                        </a:solidFill>
                        <a:effectLst/>
                        <a:latin typeface="+mn-lt"/>
                        <a:cs typeface="Arial" panose="020B0604020202020204" pitchFamily="34" charset="0"/>
                      </a:endParaRPr>
                    </a:p>
                  </a:txBody>
                  <a:tcPr marL="13547" marR="13547" marT="1354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600" b="0" u="none" strike="noStrike" cap="none" normalizeH="0" baseline="0" dirty="0">
                          <a:ln>
                            <a:noFill/>
                          </a:ln>
                          <a:effectLst/>
                          <a:latin typeface="+mn-lt"/>
                          <a:cs typeface="Arial" panose="020B0604020202020204" pitchFamily="34" charset="0"/>
                        </a:rPr>
                        <a:t>必修课</a:t>
                      </a:r>
                      <a:endParaRPr kumimoji="0" lang="en-US" altLang="zh-CN" sz="2600" b="0" u="none" strike="noStrike" cap="none" normalizeH="0" baseline="0" dirty="0">
                        <a:ln>
                          <a:noFill/>
                        </a:ln>
                        <a:effectLst/>
                        <a:latin typeface="+mn-lt"/>
                        <a:cs typeface="Arial" panose="020B0604020202020204" pitchFamily="34" charset="0"/>
                      </a:endParaRPr>
                    </a:p>
                    <a:p>
                      <a:pPr marL="0" marR="0" lvl="0" indent="0" algn="ctr" defTabSz="914400" rtl="0" eaLnBrk="1" fontAlgn="ctr" latinLnBrk="0" hangingPunct="1">
                        <a:lnSpc>
                          <a:spcPct val="100000"/>
                        </a:lnSpc>
                        <a:spcBef>
                          <a:spcPct val="0"/>
                        </a:spcBef>
                        <a:spcAft>
                          <a:spcPct val="0"/>
                        </a:spcAft>
                        <a:buClrTx/>
                        <a:buSzTx/>
                        <a:buFontTx/>
                        <a:buNone/>
                      </a:pPr>
                      <a:r>
                        <a:rPr kumimoji="0" lang="en-NZ" sz="2000" b="0" u="none" strike="noStrike" cap="none" normalizeH="0" baseline="0" dirty="0">
                          <a:ln>
                            <a:noFill/>
                          </a:ln>
                          <a:effectLst/>
                          <a:latin typeface="+mn-lt"/>
                          <a:cs typeface="Arial" panose="020B0604020202020204" pitchFamily="34" charset="0"/>
                        </a:rPr>
                        <a:t>8.15 – 10.15am</a:t>
                      </a:r>
                      <a:endParaRPr kumimoji="0" lang="en-NZ" sz="2000" b="0" i="0" u="none" strike="noStrike" cap="none" normalizeH="0" baseline="0" dirty="0">
                        <a:ln>
                          <a:noFill/>
                        </a:ln>
                        <a:solidFill>
                          <a:srgbClr val="000000"/>
                        </a:solidFill>
                        <a:effectLst/>
                        <a:latin typeface="+mn-lt"/>
                        <a:cs typeface="Arial" panose="020B0604020202020204" pitchFamily="34" charset="0"/>
                      </a:endParaRPr>
                    </a:p>
                  </a:txBody>
                  <a:tcPr marL="13547" marR="13547" marT="1354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600" b="0" u="none" strike="noStrike" cap="none" normalizeH="0" baseline="0" dirty="0">
                          <a:ln>
                            <a:noFill/>
                          </a:ln>
                          <a:effectLst/>
                          <a:latin typeface="+mn-lt"/>
                          <a:cs typeface="Arial" panose="020B0604020202020204" pitchFamily="34" charset="0"/>
                        </a:rPr>
                        <a:t>必修课</a:t>
                      </a:r>
                      <a:endParaRPr kumimoji="0" lang="en-US" altLang="zh-CN" sz="2600" b="0" u="none" strike="noStrike" cap="none" normalizeH="0" baseline="0" dirty="0">
                        <a:ln>
                          <a:noFill/>
                        </a:ln>
                        <a:effectLst/>
                        <a:latin typeface="+mn-lt"/>
                        <a:cs typeface="Arial" panose="020B0604020202020204" pitchFamily="34" charset="0"/>
                      </a:endParaRPr>
                    </a:p>
                    <a:p>
                      <a:pPr marL="0" marR="0" lvl="0" indent="0" algn="ctr" defTabSz="914400" rtl="0" eaLnBrk="1" fontAlgn="ctr" latinLnBrk="0" hangingPunct="1">
                        <a:lnSpc>
                          <a:spcPct val="100000"/>
                        </a:lnSpc>
                        <a:spcBef>
                          <a:spcPct val="0"/>
                        </a:spcBef>
                        <a:spcAft>
                          <a:spcPct val="0"/>
                        </a:spcAft>
                        <a:buClrTx/>
                        <a:buSzTx/>
                        <a:buFontTx/>
                        <a:buNone/>
                      </a:pPr>
                      <a:r>
                        <a:rPr kumimoji="0" lang="en-NZ" sz="2000" b="0" u="none" strike="noStrike" cap="none" normalizeH="0" baseline="0" dirty="0">
                          <a:ln>
                            <a:noFill/>
                          </a:ln>
                          <a:effectLst/>
                          <a:latin typeface="+mn-lt"/>
                          <a:cs typeface="Arial" panose="020B0604020202020204" pitchFamily="34" charset="0"/>
                        </a:rPr>
                        <a:t>8.15 – 10.15am</a:t>
                      </a:r>
                      <a:endParaRPr kumimoji="0" lang="en-NZ" sz="2000" b="0" i="0" u="none" strike="noStrike" cap="none" normalizeH="0" baseline="0" dirty="0">
                        <a:ln>
                          <a:noFill/>
                        </a:ln>
                        <a:solidFill>
                          <a:srgbClr val="000000"/>
                        </a:solidFill>
                        <a:effectLst/>
                        <a:latin typeface="+mn-lt"/>
                        <a:cs typeface="Arial" panose="020B0604020202020204" pitchFamily="34" charset="0"/>
                      </a:endParaRPr>
                    </a:p>
                  </a:txBody>
                  <a:tcPr marL="13547" marR="13547" marT="1354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r>
              <a:tr h="541867">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600" b="0" u="none" strike="noStrike" cap="none" normalizeH="0" baseline="0" dirty="0">
                          <a:ln>
                            <a:noFill/>
                          </a:ln>
                          <a:effectLst/>
                          <a:latin typeface="+mn-lt"/>
                          <a:cs typeface="Arial" panose="020B0604020202020204" pitchFamily="34" charset="0"/>
                        </a:rPr>
                        <a:t>课间休息</a:t>
                      </a:r>
                      <a:endParaRPr kumimoji="0" lang="en-NZ" sz="2600" b="0" i="0" u="none" strike="noStrike" cap="none" normalizeH="0" baseline="0" dirty="0">
                        <a:ln>
                          <a:noFill/>
                        </a:ln>
                        <a:solidFill>
                          <a:srgbClr val="000000"/>
                        </a:solidFill>
                        <a:effectLst/>
                        <a:latin typeface="+mn-lt"/>
                        <a:cs typeface="Arial" panose="020B0604020202020204" pitchFamily="34" charset="0"/>
                      </a:endParaRPr>
                    </a:p>
                  </a:txBody>
                  <a:tcPr marL="13547" marR="13547" marT="1354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600" b="0" u="none" strike="noStrike" cap="none" normalizeH="0" baseline="0" dirty="0">
                          <a:ln>
                            <a:noFill/>
                          </a:ln>
                          <a:effectLst/>
                          <a:latin typeface="+mn-lt"/>
                          <a:cs typeface="Arial" panose="020B0604020202020204" pitchFamily="34" charset="0"/>
                        </a:rPr>
                        <a:t>课间休息</a:t>
                      </a:r>
                      <a:endParaRPr kumimoji="0" lang="en-NZ" sz="2600" b="0" i="0" u="none" strike="noStrike" cap="none" normalizeH="0" baseline="0" dirty="0">
                        <a:ln>
                          <a:noFill/>
                        </a:ln>
                        <a:solidFill>
                          <a:srgbClr val="000000"/>
                        </a:solidFill>
                        <a:effectLst/>
                        <a:latin typeface="+mn-lt"/>
                        <a:cs typeface="Arial" panose="020B0604020202020204" pitchFamily="34" charset="0"/>
                      </a:endParaRPr>
                    </a:p>
                  </a:txBody>
                  <a:tcPr marL="13547" marR="13547" marT="1354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600" b="0" u="none" strike="noStrike" cap="none" normalizeH="0" baseline="0" dirty="0">
                          <a:ln>
                            <a:noFill/>
                          </a:ln>
                          <a:effectLst/>
                          <a:latin typeface="+mn-lt"/>
                          <a:cs typeface="Arial" panose="020B0604020202020204" pitchFamily="34" charset="0"/>
                        </a:rPr>
                        <a:t>课间休息</a:t>
                      </a:r>
                      <a:endParaRPr kumimoji="0" lang="en-NZ" sz="2600" b="0" i="0" u="none" strike="noStrike" cap="none" normalizeH="0" baseline="0" dirty="0">
                        <a:ln>
                          <a:noFill/>
                        </a:ln>
                        <a:solidFill>
                          <a:srgbClr val="000000"/>
                        </a:solidFill>
                        <a:effectLst/>
                        <a:latin typeface="+mn-lt"/>
                        <a:cs typeface="Arial" panose="020B0604020202020204" pitchFamily="34" charset="0"/>
                      </a:endParaRPr>
                    </a:p>
                  </a:txBody>
                  <a:tcPr marL="13547" marR="13547" marT="1354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600" b="0" u="none" strike="noStrike" cap="none" normalizeH="0" baseline="0" dirty="0">
                          <a:ln>
                            <a:noFill/>
                          </a:ln>
                          <a:effectLst/>
                          <a:latin typeface="+mn-lt"/>
                          <a:cs typeface="Arial" panose="020B0604020202020204" pitchFamily="34" charset="0"/>
                        </a:rPr>
                        <a:t>课间休息</a:t>
                      </a:r>
                      <a:endParaRPr kumimoji="0" lang="en-NZ" sz="2600" b="0" i="0" u="none" strike="noStrike" cap="none" normalizeH="0" baseline="0" dirty="0">
                        <a:ln>
                          <a:noFill/>
                        </a:ln>
                        <a:solidFill>
                          <a:srgbClr val="000000"/>
                        </a:solidFill>
                        <a:effectLst/>
                        <a:latin typeface="+mn-lt"/>
                        <a:cs typeface="Arial" panose="020B0604020202020204" pitchFamily="34" charset="0"/>
                      </a:endParaRPr>
                    </a:p>
                  </a:txBody>
                  <a:tcPr marL="13547" marR="13547" marT="1354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600" b="0" u="none" strike="noStrike" cap="none" normalizeH="0" baseline="0" dirty="0">
                          <a:ln>
                            <a:noFill/>
                          </a:ln>
                          <a:effectLst/>
                          <a:latin typeface="+mn-lt"/>
                          <a:cs typeface="Arial" panose="020B0604020202020204" pitchFamily="34" charset="0"/>
                        </a:rPr>
                        <a:t>课间休息</a:t>
                      </a:r>
                      <a:endParaRPr kumimoji="0" lang="en-NZ" sz="2600" b="0" i="0" u="none" strike="noStrike" cap="none" normalizeH="0" baseline="0" dirty="0">
                        <a:ln>
                          <a:noFill/>
                        </a:ln>
                        <a:solidFill>
                          <a:srgbClr val="000000"/>
                        </a:solidFill>
                        <a:effectLst/>
                        <a:latin typeface="+mn-lt"/>
                        <a:cs typeface="Arial" panose="020B0604020202020204" pitchFamily="34" charset="0"/>
                      </a:endParaRPr>
                    </a:p>
                  </a:txBody>
                  <a:tcPr marL="13547" marR="13547" marT="1354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r>
              <a:tr h="1526258">
                <a:tc>
                  <a:txBody>
                    <a:bodyPr/>
                    <a:lstStyle/>
                    <a:p>
                      <a:pPr marL="0" marR="0" lvl="0" indent="0" algn="ctr" defTabSz="914400" rtl="0" eaLnBrk="1" fontAlgn="ctr" latinLnBrk="0" hangingPunct="1">
                        <a:lnSpc>
                          <a:spcPct val="100000"/>
                        </a:lnSpc>
                        <a:spcBef>
                          <a:spcPct val="0"/>
                        </a:spcBef>
                        <a:spcAft>
                          <a:spcPct val="0"/>
                        </a:spcAft>
                        <a:buClrTx/>
                        <a:buSzTx/>
                        <a:buFontTx/>
                        <a:buNone/>
                      </a:pPr>
                      <a:endParaRPr kumimoji="0" lang="en-NZ" sz="2600" b="0" u="none" strike="noStrike" cap="none" normalizeH="0" baseline="0" dirty="0">
                        <a:ln>
                          <a:noFill/>
                        </a:ln>
                        <a:effectLst/>
                        <a:latin typeface="+mn-lt"/>
                        <a:cs typeface="Arial" panose="020B0604020202020204" pitchFamily="34" charset="0"/>
                      </a:endParaRPr>
                    </a:p>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600" b="0" u="none" strike="noStrike" cap="none" normalizeH="0" baseline="0" dirty="0">
                          <a:ln>
                            <a:noFill/>
                          </a:ln>
                          <a:effectLst/>
                          <a:latin typeface="+mn-lt"/>
                          <a:cs typeface="Arial" panose="020B0604020202020204" pitchFamily="34" charset="0"/>
                        </a:rPr>
                        <a:t>选修课</a:t>
                      </a:r>
                      <a:endParaRPr kumimoji="0" lang="en-US" altLang="zh-CN" sz="2600" b="0" u="none" strike="noStrike" cap="none" normalizeH="0" baseline="0" dirty="0">
                        <a:ln>
                          <a:noFill/>
                        </a:ln>
                        <a:effectLst/>
                        <a:latin typeface="+mn-lt"/>
                        <a:cs typeface="Arial" panose="020B0604020202020204" pitchFamily="34" charset="0"/>
                      </a:endParaRPr>
                    </a:p>
                    <a:p>
                      <a:pPr marL="0" marR="0" lvl="0" indent="0" algn="ctr" defTabSz="914400" rtl="0" eaLnBrk="1" fontAlgn="ctr" latinLnBrk="0" hangingPunct="1">
                        <a:lnSpc>
                          <a:spcPct val="100000"/>
                        </a:lnSpc>
                        <a:spcBef>
                          <a:spcPct val="0"/>
                        </a:spcBef>
                        <a:spcAft>
                          <a:spcPct val="0"/>
                        </a:spcAft>
                        <a:buClrTx/>
                        <a:buSzTx/>
                        <a:buFontTx/>
                        <a:buNone/>
                      </a:pPr>
                      <a:r>
                        <a:rPr kumimoji="0" lang="en-NZ" sz="2000" b="0" u="none" strike="noStrike" cap="none" normalizeH="0" baseline="0" dirty="0">
                          <a:ln>
                            <a:noFill/>
                          </a:ln>
                          <a:effectLst/>
                          <a:latin typeface="+mn-lt"/>
                          <a:cs typeface="Arial" panose="020B0604020202020204" pitchFamily="34" charset="0"/>
                        </a:rPr>
                        <a:t>10.30am – 12.30pm</a:t>
                      </a:r>
                    </a:p>
                    <a:p>
                      <a:pPr marL="0" marR="0" lvl="0" indent="0" algn="ctr" defTabSz="914400" rtl="0" eaLnBrk="1" fontAlgn="ctr" latinLnBrk="0" hangingPunct="1">
                        <a:lnSpc>
                          <a:spcPct val="100000"/>
                        </a:lnSpc>
                        <a:spcBef>
                          <a:spcPct val="0"/>
                        </a:spcBef>
                        <a:spcAft>
                          <a:spcPct val="0"/>
                        </a:spcAft>
                        <a:buClrTx/>
                        <a:buSzTx/>
                        <a:buFontTx/>
                        <a:buNone/>
                      </a:pPr>
                      <a:endParaRPr kumimoji="0" lang="en-NZ" sz="2600" b="0" i="0" u="none" strike="noStrike" cap="none" normalizeH="0" baseline="0" dirty="0">
                        <a:ln>
                          <a:noFill/>
                        </a:ln>
                        <a:solidFill>
                          <a:srgbClr val="000000"/>
                        </a:solidFill>
                        <a:effectLst/>
                        <a:latin typeface="+mn-lt"/>
                        <a:cs typeface="Arial" panose="020B0604020202020204" pitchFamily="34" charset="0"/>
                      </a:endParaRPr>
                    </a:p>
                  </a:txBody>
                  <a:tcPr marL="13547" marR="13547" marT="1354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endParaRPr kumimoji="0" lang="en-NZ" sz="2600" b="0" u="none" strike="noStrike" cap="none" normalizeH="0" baseline="0" dirty="0">
                        <a:ln>
                          <a:noFill/>
                        </a:ln>
                        <a:effectLst/>
                        <a:latin typeface="+mn-lt"/>
                        <a:cs typeface="Arial" panose="020B0604020202020204" pitchFamily="34" charset="0"/>
                      </a:endParaRPr>
                    </a:p>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600" b="0" u="none" strike="noStrike" cap="none" normalizeH="0" baseline="0" dirty="0">
                          <a:ln>
                            <a:noFill/>
                          </a:ln>
                          <a:effectLst/>
                          <a:latin typeface="+mn-lt"/>
                          <a:cs typeface="Arial" panose="020B0604020202020204" pitchFamily="34" charset="0"/>
                        </a:rPr>
                        <a:t>选修课</a:t>
                      </a:r>
                      <a:endParaRPr kumimoji="0" lang="en-US" altLang="zh-CN" sz="2600" b="0" u="none" strike="noStrike" cap="none" normalizeH="0" baseline="0" dirty="0">
                        <a:ln>
                          <a:noFill/>
                        </a:ln>
                        <a:effectLst/>
                        <a:latin typeface="+mn-lt"/>
                        <a:cs typeface="Arial" panose="020B0604020202020204" pitchFamily="34" charset="0"/>
                      </a:endParaRPr>
                    </a:p>
                    <a:p>
                      <a:pPr marL="0" marR="0" lvl="0" indent="0" algn="ctr" defTabSz="914400" rtl="0" eaLnBrk="1" fontAlgn="ctr" latinLnBrk="0" hangingPunct="1">
                        <a:lnSpc>
                          <a:spcPct val="100000"/>
                        </a:lnSpc>
                        <a:spcBef>
                          <a:spcPct val="0"/>
                        </a:spcBef>
                        <a:spcAft>
                          <a:spcPct val="0"/>
                        </a:spcAft>
                        <a:buClrTx/>
                        <a:buSzTx/>
                        <a:buFontTx/>
                        <a:buNone/>
                      </a:pPr>
                      <a:r>
                        <a:rPr kumimoji="0" lang="en-NZ" sz="2000" b="0" u="none" strike="noStrike" cap="none" normalizeH="0" baseline="0" dirty="0">
                          <a:ln>
                            <a:noFill/>
                          </a:ln>
                          <a:effectLst/>
                          <a:latin typeface="+mn-lt"/>
                          <a:cs typeface="Arial" panose="020B0604020202020204" pitchFamily="34" charset="0"/>
                        </a:rPr>
                        <a:t>10.30am – 12.30pm</a:t>
                      </a:r>
                    </a:p>
                    <a:p>
                      <a:pPr marL="0" marR="0" lvl="0" indent="0" algn="ctr" defTabSz="914400" rtl="0" eaLnBrk="1" fontAlgn="ctr" latinLnBrk="0" hangingPunct="1">
                        <a:lnSpc>
                          <a:spcPct val="100000"/>
                        </a:lnSpc>
                        <a:spcBef>
                          <a:spcPct val="0"/>
                        </a:spcBef>
                        <a:spcAft>
                          <a:spcPct val="0"/>
                        </a:spcAft>
                        <a:buClrTx/>
                        <a:buSzTx/>
                        <a:buFontTx/>
                        <a:buNone/>
                      </a:pPr>
                      <a:endParaRPr kumimoji="0" lang="en-NZ" sz="2600" b="0" i="0" u="none" strike="noStrike" cap="none" normalizeH="0" baseline="0" dirty="0">
                        <a:ln>
                          <a:noFill/>
                        </a:ln>
                        <a:solidFill>
                          <a:srgbClr val="000000"/>
                        </a:solidFill>
                        <a:effectLst/>
                        <a:latin typeface="+mn-lt"/>
                        <a:cs typeface="Arial" panose="020B0604020202020204" pitchFamily="34" charset="0"/>
                      </a:endParaRPr>
                    </a:p>
                  </a:txBody>
                  <a:tcPr marL="13547" marR="13547" marT="1354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endParaRPr kumimoji="0" lang="en-NZ" sz="2600" b="0" u="none" strike="noStrike" cap="none" normalizeH="0" baseline="0" dirty="0">
                        <a:ln>
                          <a:noFill/>
                        </a:ln>
                        <a:effectLst/>
                        <a:latin typeface="+mn-lt"/>
                        <a:cs typeface="Arial" panose="020B0604020202020204" pitchFamily="34" charset="0"/>
                      </a:endParaRPr>
                    </a:p>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600" b="0" u="none" strike="noStrike" cap="none" normalizeH="0" baseline="0" dirty="0">
                          <a:ln>
                            <a:noFill/>
                          </a:ln>
                          <a:effectLst/>
                          <a:latin typeface="+mn-lt"/>
                          <a:cs typeface="Arial" panose="020B0604020202020204" pitchFamily="34" charset="0"/>
                        </a:rPr>
                        <a:t>选修课</a:t>
                      </a:r>
                      <a:endParaRPr kumimoji="0" lang="en-US" altLang="zh-CN" sz="2600" b="0" u="none" strike="noStrike" cap="none" normalizeH="0" baseline="0" dirty="0">
                        <a:ln>
                          <a:noFill/>
                        </a:ln>
                        <a:effectLst/>
                        <a:latin typeface="+mn-lt"/>
                        <a:cs typeface="Arial" panose="020B0604020202020204" pitchFamily="34" charset="0"/>
                      </a:endParaRPr>
                    </a:p>
                    <a:p>
                      <a:pPr marL="0" marR="0" lvl="0" indent="0" algn="ctr" defTabSz="914400" rtl="0" eaLnBrk="1" fontAlgn="ctr" latinLnBrk="0" hangingPunct="1">
                        <a:lnSpc>
                          <a:spcPct val="100000"/>
                        </a:lnSpc>
                        <a:spcBef>
                          <a:spcPct val="0"/>
                        </a:spcBef>
                        <a:spcAft>
                          <a:spcPct val="0"/>
                        </a:spcAft>
                        <a:buClrTx/>
                        <a:buSzTx/>
                        <a:buFontTx/>
                        <a:buNone/>
                      </a:pPr>
                      <a:r>
                        <a:rPr kumimoji="0" lang="en-NZ" sz="2000" b="0" u="none" strike="noStrike" cap="none" normalizeH="0" baseline="0" dirty="0">
                          <a:ln>
                            <a:noFill/>
                          </a:ln>
                          <a:effectLst/>
                          <a:latin typeface="+mn-lt"/>
                          <a:cs typeface="Arial" panose="020B0604020202020204" pitchFamily="34" charset="0"/>
                        </a:rPr>
                        <a:t>10.30am – 12.30pm</a:t>
                      </a:r>
                    </a:p>
                    <a:p>
                      <a:pPr marL="0" marR="0" lvl="0" indent="0" algn="ctr" defTabSz="914400" rtl="0" eaLnBrk="1" fontAlgn="ctr" latinLnBrk="0" hangingPunct="1">
                        <a:lnSpc>
                          <a:spcPct val="100000"/>
                        </a:lnSpc>
                        <a:spcBef>
                          <a:spcPct val="0"/>
                        </a:spcBef>
                        <a:spcAft>
                          <a:spcPct val="0"/>
                        </a:spcAft>
                        <a:buClrTx/>
                        <a:buSzTx/>
                        <a:buFontTx/>
                        <a:buNone/>
                      </a:pPr>
                      <a:endParaRPr kumimoji="0" lang="en-NZ" sz="2600" b="0" i="0" u="none" strike="noStrike" cap="none" normalizeH="0" baseline="0" dirty="0">
                        <a:ln>
                          <a:noFill/>
                        </a:ln>
                        <a:solidFill>
                          <a:srgbClr val="000000"/>
                        </a:solidFill>
                        <a:effectLst/>
                        <a:latin typeface="+mn-lt"/>
                        <a:cs typeface="Arial" panose="020B0604020202020204" pitchFamily="34" charset="0"/>
                      </a:endParaRPr>
                    </a:p>
                  </a:txBody>
                  <a:tcPr marL="13547" marR="13547" marT="1354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endParaRPr kumimoji="0" lang="en-NZ" sz="2600" b="0" u="none" strike="noStrike" cap="none" normalizeH="0" baseline="0" dirty="0">
                        <a:ln>
                          <a:noFill/>
                        </a:ln>
                        <a:effectLst/>
                        <a:latin typeface="+mn-lt"/>
                        <a:cs typeface="Arial" panose="020B0604020202020204" pitchFamily="34" charset="0"/>
                      </a:endParaRPr>
                    </a:p>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600" b="0" u="none" strike="noStrike" cap="none" normalizeH="0" baseline="0" dirty="0">
                          <a:ln>
                            <a:noFill/>
                          </a:ln>
                          <a:effectLst/>
                          <a:latin typeface="+mn-lt"/>
                          <a:cs typeface="Arial" panose="020B0604020202020204" pitchFamily="34" charset="0"/>
                        </a:rPr>
                        <a:t>选修课</a:t>
                      </a:r>
                      <a:endParaRPr kumimoji="0" lang="en-US" altLang="zh-CN" sz="2600" b="0" u="none" strike="noStrike" cap="none" normalizeH="0" baseline="0" dirty="0">
                        <a:ln>
                          <a:noFill/>
                        </a:ln>
                        <a:effectLst/>
                        <a:latin typeface="+mn-lt"/>
                        <a:cs typeface="Arial" panose="020B0604020202020204" pitchFamily="34" charset="0"/>
                      </a:endParaRPr>
                    </a:p>
                    <a:p>
                      <a:pPr marL="0" marR="0" lvl="0" indent="0" algn="ctr" defTabSz="914400" rtl="0" eaLnBrk="1" fontAlgn="ctr" latinLnBrk="0" hangingPunct="1">
                        <a:lnSpc>
                          <a:spcPct val="100000"/>
                        </a:lnSpc>
                        <a:spcBef>
                          <a:spcPct val="0"/>
                        </a:spcBef>
                        <a:spcAft>
                          <a:spcPct val="0"/>
                        </a:spcAft>
                        <a:buClrTx/>
                        <a:buSzTx/>
                        <a:buFontTx/>
                        <a:buNone/>
                      </a:pPr>
                      <a:r>
                        <a:rPr kumimoji="0" lang="en-NZ" sz="2000" b="0" u="none" strike="noStrike" cap="none" normalizeH="0" baseline="0" dirty="0">
                          <a:ln>
                            <a:noFill/>
                          </a:ln>
                          <a:effectLst/>
                          <a:latin typeface="+mn-lt"/>
                          <a:cs typeface="Arial" panose="020B0604020202020204" pitchFamily="34" charset="0"/>
                        </a:rPr>
                        <a:t>10.30am – 12.30pm</a:t>
                      </a:r>
                    </a:p>
                    <a:p>
                      <a:pPr marL="0" marR="0" lvl="0" indent="0" algn="ctr" defTabSz="914400" rtl="0" eaLnBrk="1" fontAlgn="ctr" latinLnBrk="0" hangingPunct="1">
                        <a:lnSpc>
                          <a:spcPct val="100000"/>
                        </a:lnSpc>
                        <a:spcBef>
                          <a:spcPct val="0"/>
                        </a:spcBef>
                        <a:spcAft>
                          <a:spcPct val="0"/>
                        </a:spcAft>
                        <a:buClrTx/>
                        <a:buSzTx/>
                        <a:buFontTx/>
                        <a:buNone/>
                      </a:pPr>
                      <a:endParaRPr kumimoji="0" lang="en-NZ" sz="2600" b="0" i="0" u="none" strike="noStrike" cap="none" normalizeH="0" baseline="0" dirty="0">
                        <a:ln>
                          <a:noFill/>
                        </a:ln>
                        <a:solidFill>
                          <a:srgbClr val="000000"/>
                        </a:solidFill>
                        <a:effectLst/>
                        <a:latin typeface="+mn-lt"/>
                        <a:cs typeface="Arial" panose="020B0604020202020204" pitchFamily="34" charset="0"/>
                      </a:endParaRPr>
                    </a:p>
                  </a:txBody>
                  <a:tcPr marL="13547" marR="13547" marT="1354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endParaRPr kumimoji="0" lang="en-NZ" sz="2600" b="0" u="none" strike="noStrike" cap="none" normalizeH="0" baseline="0" dirty="0">
                        <a:ln>
                          <a:noFill/>
                        </a:ln>
                        <a:effectLst/>
                        <a:latin typeface="+mn-lt"/>
                        <a:cs typeface="Arial" panose="020B0604020202020204" pitchFamily="34" charset="0"/>
                      </a:endParaRPr>
                    </a:p>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600" b="0" u="none" strike="noStrike" cap="none" normalizeH="0" baseline="0" dirty="0">
                          <a:ln>
                            <a:noFill/>
                          </a:ln>
                          <a:effectLst/>
                          <a:latin typeface="+mn-lt"/>
                          <a:cs typeface="Arial" panose="020B0604020202020204" pitchFamily="34" charset="0"/>
                        </a:rPr>
                        <a:t>选修课</a:t>
                      </a:r>
                      <a:endParaRPr kumimoji="0" lang="en-US" altLang="zh-CN" sz="2600" b="0" u="none" strike="noStrike" cap="none" normalizeH="0" baseline="0" dirty="0">
                        <a:ln>
                          <a:noFill/>
                        </a:ln>
                        <a:effectLst/>
                        <a:latin typeface="+mn-lt"/>
                        <a:cs typeface="Arial" panose="020B0604020202020204" pitchFamily="34" charset="0"/>
                      </a:endParaRPr>
                    </a:p>
                    <a:p>
                      <a:pPr marL="0" marR="0" lvl="0" indent="0" algn="ctr" defTabSz="914400" rtl="0" eaLnBrk="1" fontAlgn="ctr" latinLnBrk="0" hangingPunct="1">
                        <a:lnSpc>
                          <a:spcPct val="100000"/>
                        </a:lnSpc>
                        <a:spcBef>
                          <a:spcPct val="0"/>
                        </a:spcBef>
                        <a:spcAft>
                          <a:spcPct val="0"/>
                        </a:spcAft>
                        <a:buClrTx/>
                        <a:buSzTx/>
                        <a:buFontTx/>
                        <a:buNone/>
                      </a:pPr>
                      <a:r>
                        <a:rPr kumimoji="0" lang="en-NZ" sz="2000" b="0" u="none" strike="noStrike" cap="none" normalizeH="0" baseline="0" dirty="0">
                          <a:ln>
                            <a:noFill/>
                          </a:ln>
                          <a:effectLst/>
                          <a:latin typeface="+mn-lt"/>
                          <a:cs typeface="Arial" panose="020B0604020202020204" pitchFamily="34" charset="0"/>
                        </a:rPr>
                        <a:t>10.30am – 12.30pm</a:t>
                      </a:r>
                    </a:p>
                    <a:p>
                      <a:pPr marL="0" marR="0" lvl="0" indent="0" algn="ctr" defTabSz="914400" rtl="0" eaLnBrk="1" fontAlgn="ctr" latinLnBrk="0" hangingPunct="1">
                        <a:lnSpc>
                          <a:spcPct val="100000"/>
                        </a:lnSpc>
                        <a:spcBef>
                          <a:spcPct val="0"/>
                        </a:spcBef>
                        <a:spcAft>
                          <a:spcPct val="0"/>
                        </a:spcAft>
                        <a:buClrTx/>
                        <a:buSzTx/>
                        <a:buFontTx/>
                        <a:buNone/>
                      </a:pPr>
                      <a:endParaRPr kumimoji="0" lang="en-NZ" sz="2600" b="0" i="0" u="none" strike="noStrike" cap="none" normalizeH="0" baseline="0" dirty="0">
                        <a:ln>
                          <a:noFill/>
                        </a:ln>
                        <a:solidFill>
                          <a:srgbClr val="000000"/>
                        </a:solidFill>
                        <a:effectLst/>
                        <a:latin typeface="+mn-lt"/>
                        <a:cs typeface="Arial" panose="020B0604020202020204" pitchFamily="34" charset="0"/>
                      </a:endParaRPr>
                    </a:p>
                  </a:txBody>
                  <a:tcPr marL="13547" marR="13547" marT="1354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r>
              <a:tr h="501227">
                <a:tc gridSpan="5">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600" b="0" u="none" strike="noStrike" cap="none" normalizeH="0" baseline="0" dirty="0">
                          <a:ln>
                            <a:noFill/>
                          </a:ln>
                          <a:effectLst/>
                          <a:latin typeface="+mn-lt"/>
                          <a:cs typeface="Arial" panose="020B0604020202020204" pitchFamily="34" charset="0"/>
                        </a:rPr>
                        <a:t>午餐时间</a:t>
                      </a:r>
                      <a:endParaRPr kumimoji="0" lang="en-NZ" sz="2600" b="0" i="0" u="none" strike="noStrike" cap="none" normalizeH="0" baseline="0" dirty="0">
                        <a:ln>
                          <a:noFill/>
                        </a:ln>
                        <a:solidFill>
                          <a:srgbClr val="000000"/>
                        </a:solidFill>
                        <a:effectLst/>
                        <a:latin typeface="+mn-lt"/>
                        <a:cs typeface="Arial" panose="020B0604020202020204" pitchFamily="34" charset="0"/>
                      </a:endParaRPr>
                    </a:p>
                  </a:txBody>
                  <a:tcPr marL="13547" marR="13547" marT="1354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hMerge="1">
                  <a:txBody>
                    <a:bodyPr/>
                    <a:lstStyle/>
                    <a:p>
                      <a:endParaRPr lang="zh-CN"/>
                    </a:p>
                  </a:txBody>
                  <a:tcPr marL="9525" marR="9525" marT="9526" marB="0" anchor="ctr" horzOverflow="overflow">
                    <a:solidFill>
                      <a:schemeClr val="accent6">
                        <a:lumMod val="20000"/>
                        <a:lumOff val="80000"/>
                      </a:schemeClr>
                    </a:solidFill>
                  </a:tcPr>
                </a:tc>
                <a:tc hMerge="1">
                  <a:txBody>
                    <a:bodyPr/>
                    <a:lstStyle/>
                    <a:p>
                      <a:endParaRPr lang="zh-CN"/>
                    </a:p>
                  </a:txBody>
                  <a:tcPr marL="9525" marR="9525" marT="9526" marB="0" anchor="ctr" horzOverflow="overflow">
                    <a:solidFill>
                      <a:schemeClr val="accent6">
                        <a:lumMod val="20000"/>
                        <a:lumOff val="80000"/>
                      </a:schemeClr>
                    </a:solidFill>
                  </a:tcPr>
                </a:tc>
                <a:tc hMerge="1">
                  <a:txBody>
                    <a:bodyPr/>
                    <a:lstStyle/>
                    <a:p>
                      <a:endParaRPr lang="zh-CN"/>
                    </a:p>
                  </a:txBody>
                  <a:tcPr marL="9525" marR="9525" marT="9526" marB="0" anchor="ctr" horzOverflow="overflow">
                    <a:solidFill>
                      <a:schemeClr val="accent6">
                        <a:lumMod val="20000"/>
                        <a:lumOff val="80000"/>
                      </a:schemeClr>
                    </a:solidFill>
                  </a:tcPr>
                </a:tc>
                <a:tc hMerge="1">
                  <a:txBody>
                    <a:bodyPr/>
                    <a:lstStyle/>
                    <a:p>
                      <a:endParaRPr lang="zh-CN"/>
                    </a:p>
                  </a:txBody>
                  <a:tcPr marL="9525" marR="9525" marT="9526" marB="0" anchor="ctr" horzOverflow="overflow">
                    <a:solidFill>
                      <a:schemeClr val="accent6">
                        <a:lumMod val="20000"/>
                        <a:lumOff val="80000"/>
                      </a:schemeClr>
                    </a:solidFill>
                  </a:tcPr>
                </a:tc>
              </a:tr>
              <a:tr h="623710">
                <a:tc gridSpan="5">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NZ" sz="2600" b="0" u="none" strike="noStrike" cap="none" normalizeH="0" baseline="0" dirty="0">
                          <a:ln>
                            <a:noFill/>
                          </a:ln>
                          <a:effectLst/>
                          <a:latin typeface="+mn-lt"/>
                          <a:cs typeface="Arial" panose="020B0604020202020204" pitchFamily="34" charset="0"/>
                        </a:rPr>
                        <a:t>Workshops</a:t>
                      </a:r>
                      <a:r>
                        <a:rPr kumimoji="0" lang="zh-CN" altLang="en-US" sz="2600" b="0" u="none" strike="noStrike" cap="none" normalizeH="0" baseline="0" dirty="0">
                          <a:ln>
                            <a:noFill/>
                          </a:ln>
                          <a:effectLst/>
                          <a:latin typeface="+mn-lt"/>
                          <a:cs typeface="Arial" panose="020B0604020202020204" pitchFamily="34" charset="0"/>
                        </a:rPr>
                        <a:t> （课外辅导）</a:t>
                      </a:r>
                      <a:r>
                        <a:rPr kumimoji="0" lang="en-NZ" sz="2000" b="0" u="none" strike="noStrike" cap="none" normalizeH="0" baseline="0" dirty="0">
                          <a:ln>
                            <a:noFill/>
                          </a:ln>
                          <a:effectLst/>
                          <a:latin typeface="+mn-lt"/>
                          <a:cs typeface="Arial" panose="020B0604020202020204" pitchFamily="34" charset="0"/>
                        </a:rPr>
                        <a:t> (</a:t>
                      </a:r>
                      <a:r>
                        <a:rPr kumimoji="0" lang="zh-CN" altLang="en-US" sz="2000" b="0" u="none" strike="noStrike" cap="none" normalizeH="0" baseline="0" dirty="0">
                          <a:ln>
                            <a:noFill/>
                          </a:ln>
                          <a:effectLst/>
                          <a:latin typeface="+mn-lt"/>
                          <a:cs typeface="Arial" panose="020B0604020202020204" pitchFamily="34" charset="0"/>
                        </a:rPr>
                        <a:t>每周四次，每次一小时</a:t>
                      </a:r>
                      <a:r>
                        <a:rPr kumimoji="0" lang="en-NZ" sz="2000" b="0" u="none" strike="noStrike" cap="none" normalizeH="0" baseline="0" dirty="0">
                          <a:ln>
                            <a:noFill/>
                          </a:ln>
                          <a:effectLst/>
                          <a:latin typeface="+mn-lt"/>
                          <a:cs typeface="Arial" panose="020B0604020202020204" pitchFamily="34" charset="0"/>
                        </a:rPr>
                        <a:t>)</a:t>
                      </a:r>
                      <a:endParaRPr kumimoji="0" lang="en-NZ" sz="2000" b="0" i="0" u="none" strike="noStrike" cap="none" normalizeH="0" baseline="0" dirty="0">
                        <a:ln>
                          <a:noFill/>
                        </a:ln>
                        <a:solidFill>
                          <a:srgbClr val="000000"/>
                        </a:solidFill>
                        <a:effectLst/>
                        <a:latin typeface="+mn-lt"/>
                        <a:cs typeface="Arial" panose="020B0604020202020204" pitchFamily="34" charset="0"/>
                      </a:endParaRPr>
                    </a:p>
                  </a:txBody>
                  <a:tcPr marL="13547" marR="13547" marT="1354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r>
            </a:tbl>
          </a:graphicData>
        </a:graphic>
      </p:graphicFrame>
      <p:sp>
        <p:nvSpPr>
          <p:cNvPr id="11" name="Title 2"/>
          <p:cNvSpPr>
            <a:spLocks noGrp="1"/>
          </p:cNvSpPr>
          <p:nvPr>
            <p:ph type="title"/>
          </p:nvPr>
        </p:nvSpPr>
        <p:spPr>
          <a:xfrm>
            <a:off x="356090" y="760329"/>
            <a:ext cx="9423519" cy="1736593"/>
          </a:xfrm>
        </p:spPr>
        <p:txBody>
          <a:bodyPr/>
          <a:lstStyle/>
          <a:p>
            <a:r>
              <a:rPr lang="zh-CN" altLang="en-US" sz="3415" u="sng" dirty="0">
                <a:solidFill>
                  <a:srgbClr val="00467F"/>
                </a:solidFill>
                <a:latin typeface="仿宋" panose="02010609060101010101" pitchFamily="49" charset="-122"/>
                <a:ea typeface="仿宋" panose="02010609060101010101" pitchFamily="49" charset="-122"/>
              </a:rPr>
              <a:t>课程时间安排</a:t>
            </a:r>
            <a:r>
              <a:rPr lang="en-US" sz="3415" u="sng" dirty="0">
                <a:solidFill>
                  <a:srgbClr val="00467F"/>
                </a:solidFill>
              </a:rPr>
              <a:t/>
            </a:r>
            <a:br>
              <a:rPr lang="en-US" sz="3415" u="sng" dirty="0">
                <a:solidFill>
                  <a:srgbClr val="00467F"/>
                </a:solidFill>
              </a:rPr>
            </a:br>
            <a:r>
              <a:rPr lang="en-US" sz="3415" dirty="0">
                <a:solidFill>
                  <a:srgbClr val="00467F"/>
                </a:solidFill>
              </a:rPr>
              <a:t/>
            </a:r>
            <a:br>
              <a:rPr lang="en-US" sz="3415" dirty="0">
                <a:solidFill>
                  <a:srgbClr val="00467F"/>
                </a:solidFill>
              </a:rPr>
            </a:br>
            <a:r>
              <a:rPr lang="en-US" sz="3415" dirty="0">
                <a:solidFill>
                  <a:srgbClr val="00467F"/>
                </a:solidFill>
              </a:rPr>
              <a:t>S</a:t>
            </a:r>
            <a:r>
              <a:rPr lang="en-NZ" sz="3415" dirty="0" err="1">
                <a:solidFill>
                  <a:srgbClr val="00467F"/>
                </a:solidFill>
              </a:rPr>
              <a:t>chedule</a:t>
            </a:r>
            <a:r>
              <a:rPr lang="en-NZ" sz="3415" dirty="0">
                <a:solidFill>
                  <a:srgbClr val="00467F"/>
                </a:solidFill>
              </a:rPr>
              <a:t> 1</a:t>
            </a:r>
            <a:r>
              <a:rPr lang="en-US" sz="3415" dirty="0">
                <a:solidFill>
                  <a:srgbClr val="00467F"/>
                </a:solidFill>
              </a:rPr>
              <a:t>:  8.15am – 12.30pm</a:t>
            </a:r>
          </a:p>
        </p:txBody>
      </p:sp>
      <p:pic>
        <p:nvPicPr>
          <p:cNvPr id="6" name="Picture 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9010878" y="412304"/>
            <a:ext cx="3459364" cy="983756"/>
          </a:xfrm>
          <a:prstGeom prst="rect">
            <a:avLst/>
          </a:prstGeom>
        </p:spPr>
      </p:pic>
      <p:pic>
        <p:nvPicPr>
          <p:cNvPr id="2" name="Picture 3" descr="A close up of a logo&#10;&#10;Description generated with high confidence"/>
          <p:cNvPicPr>
            <a:picLocks noChangeAspect="1"/>
          </p:cNvPicPr>
          <p:nvPr/>
        </p:nvPicPr>
        <p:blipFill>
          <a:blip r:embed="rId4" cstate="print"/>
          <a:stretch>
            <a:fillRect/>
          </a:stretch>
        </p:blipFill>
        <p:spPr>
          <a:xfrm>
            <a:off x="95224" y="8721512"/>
            <a:ext cx="12347786" cy="92592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4"/>
          </p:nvPr>
        </p:nvSpPr>
        <p:spPr>
          <a:xfrm>
            <a:off x="562096" y="9234583"/>
            <a:ext cx="914105" cy="675075"/>
          </a:xfrm>
        </p:spPr>
        <p:txBody>
          <a:bodyPr/>
          <a:lstStyle/>
          <a:p>
            <a:fld id="{218B9C4F-B695-C54C-924B-61748EE6A7C5}" type="slidenum">
              <a:rPr lang="en-US" smtClean="0">
                <a:solidFill>
                  <a:schemeClr val="bg1"/>
                </a:solidFill>
              </a:rPr>
              <a:pPr/>
              <a:t>12</a:t>
            </a:fld>
            <a:endParaRPr lang="en-US" dirty="0">
              <a:solidFill>
                <a:schemeClr val="bg1"/>
              </a:solidFill>
            </a:endParaRPr>
          </a:p>
        </p:txBody>
      </p:sp>
      <p:graphicFrame>
        <p:nvGraphicFramePr>
          <p:cNvPr id="10" name="Table 9"/>
          <p:cNvGraphicFramePr>
            <a:graphicFrameLocks noGrp="1"/>
          </p:cNvGraphicFramePr>
          <p:nvPr/>
        </p:nvGraphicFramePr>
        <p:xfrm>
          <a:off x="460130" y="2930985"/>
          <a:ext cx="11991516" cy="4802294"/>
        </p:xfrm>
        <a:graphic>
          <a:graphicData uri="http://schemas.openxmlformats.org/drawingml/2006/table">
            <a:tbl>
              <a:tblPr bandRow="1">
                <a:tableStyleId>{284E427A-3D55-4303-BF80-6455036E1DE7}</a:tableStyleId>
              </a:tblPr>
              <a:tblGrid>
                <a:gridCol w="2398218"/>
                <a:gridCol w="2397760"/>
                <a:gridCol w="2400018"/>
                <a:gridCol w="2397760"/>
                <a:gridCol w="2397760"/>
              </a:tblGrid>
              <a:tr h="505742">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600" b="0" u="none" strike="noStrike" kern="1200" cap="none" normalizeH="0" baseline="0" dirty="0">
                          <a:ln>
                            <a:noFill/>
                          </a:ln>
                          <a:solidFill>
                            <a:schemeClr val="dk1"/>
                          </a:solidFill>
                          <a:effectLst/>
                          <a:latin typeface="+mn-lt"/>
                          <a:ea typeface="+mn-ea"/>
                          <a:cs typeface="Arial" panose="020B0604020202020204" pitchFamily="34" charset="0"/>
                        </a:rPr>
                        <a:t>周一</a:t>
                      </a:r>
                      <a:endParaRPr kumimoji="0" lang="en-NZ" sz="2600" b="0" i="0" u="none" strike="noStrike" kern="1200" cap="none" normalizeH="0" baseline="0" dirty="0">
                        <a:ln>
                          <a:noFill/>
                        </a:ln>
                        <a:solidFill>
                          <a:srgbClr val="000000"/>
                        </a:solidFill>
                        <a:effectLst/>
                        <a:latin typeface="+mn-lt"/>
                        <a:ea typeface="+mn-ea"/>
                        <a:cs typeface="Arial" panose="020B0604020202020204" pitchFamily="34" charset="0"/>
                      </a:endParaRPr>
                    </a:p>
                  </a:txBody>
                  <a:tcPr marL="13547" marR="13547" marT="1354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600" b="0" u="none" strike="noStrike" kern="1200" cap="none" normalizeH="0" baseline="0" dirty="0">
                          <a:ln>
                            <a:noFill/>
                          </a:ln>
                          <a:solidFill>
                            <a:schemeClr val="dk1"/>
                          </a:solidFill>
                          <a:effectLst/>
                          <a:latin typeface="+mn-lt"/>
                          <a:ea typeface="+mn-ea"/>
                          <a:cs typeface="Arial" panose="020B0604020202020204" pitchFamily="34" charset="0"/>
                        </a:rPr>
                        <a:t>周二</a:t>
                      </a:r>
                      <a:endParaRPr kumimoji="0" lang="en-NZ" sz="2600" b="0" i="0" u="none" strike="noStrike" kern="1200" cap="none" normalizeH="0" baseline="0" dirty="0">
                        <a:ln>
                          <a:noFill/>
                        </a:ln>
                        <a:solidFill>
                          <a:srgbClr val="000000"/>
                        </a:solidFill>
                        <a:effectLst/>
                        <a:latin typeface="+mn-lt"/>
                        <a:ea typeface="+mn-ea"/>
                        <a:cs typeface="Arial" panose="020B0604020202020204" pitchFamily="34" charset="0"/>
                      </a:endParaRPr>
                    </a:p>
                  </a:txBody>
                  <a:tcPr marL="13547" marR="13547" marT="1354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600" b="0" u="none" strike="noStrike" kern="1200" cap="none" normalizeH="0" baseline="0" dirty="0">
                          <a:ln>
                            <a:noFill/>
                          </a:ln>
                          <a:solidFill>
                            <a:schemeClr val="dk1"/>
                          </a:solidFill>
                          <a:effectLst/>
                          <a:latin typeface="+mn-lt"/>
                          <a:ea typeface="+mn-ea"/>
                          <a:cs typeface="Arial" panose="020B0604020202020204" pitchFamily="34" charset="0"/>
                        </a:rPr>
                        <a:t>周三</a:t>
                      </a:r>
                      <a:endParaRPr kumimoji="0" lang="en-NZ" sz="2600" b="0" i="0" u="none" strike="noStrike" kern="1200" cap="none" normalizeH="0" baseline="0" dirty="0">
                        <a:ln>
                          <a:noFill/>
                        </a:ln>
                        <a:solidFill>
                          <a:srgbClr val="000000"/>
                        </a:solidFill>
                        <a:effectLst/>
                        <a:latin typeface="+mn-lt"/>
                        <a:ea typeface="+mn-ea"/>
                        <a:cs typeface="Arial" panose="020B0604020202020204" pitchFamily="34" charset="0"/>
                      </a:endParaRPr>
                    </a:p>
                  </a:txBody>
                  <a:tcPr marL="13547" marR="13547" marT="1354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600" b="0" u="none" strike="noStrike" kern="1200" cap="none" normalizeH="0" baseline="0" dirty="0">
                          <a:ln>
                            <a:noFill/>
                          </a:ln>
                          <a:solidFill>
                            <a:schemeClr val="dk1"/>
                          </a:solidFill>
                          <a:effectLst/>
                          <a:latin typeface="+mn-lt"/>
                          <a:ea typeface="+mn-ea"/>
                          <a:cs typeface="Arial" panose="020B0604020202020204" pitchFamily="34" charset="0"/>
                        </a:rPr>
                        <a:t>周四</a:t>
                      </a:r>
                      <a:endParaRPr kumimoji="0" lang="en-NZ" sz="2600" b="0" i="0" u="none" strike="noStrike" kern="1200" cap="none" normalizeH="0" baseline="0" dirty="0">
                        <a:ln>
                          <a:noFill/>
                        </a:ln>
                        <a:solidFill>
                          <a:srgbClr val="000000"/>
                        </a:solidFill>
                        <a:effectLst/>
                        <a:latin typeface="+mn-lt"/>
                        <a:ea typeface="+mn-ea"/>
                        <a:cs typeface="Arial" panose="020B0604020202020204" pitchFamily="34" charset="0"/>
                      </a:endParaRPr>
                    </a:p>
                  </a:txBody>
                  <a:tcPr marL="13547" marR="13547" marT="1354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600" b="0" u="none" strike="noStrike" kern="1200" cap="none" normalizeH="0" baseline="0" dirty="0">
                          <a:ln>
                            <a:noFill/>
                          </a:ln>
                          <a:solidFill>
                            <a:schemeClr val="dk1"/>
                          </a:solidFill>
                          <a:effectLst/>
                          <a:latin typeface="+mn-lt"/>
                          <a:ea typeface="+mn-ea"/>
                          <a:cs typeface="Arial" panose="020B0604020202020204" pitchFamily="34" charset="0"/>
                        </a:rPr>
                        <a:t>周五</a:t>
                      </a:r>
                      <a:endParaRPr kumimoji="0" lang="en-NZ" sz="2600" b="0" i="0" u="none" strike="noStrike" kern="1200" cap="none" normalizeH="0" baseline="0" dirty="0">
                        <a:ln>
                          <a:noFill/>
                        </a:ln>
                        <a:solidFill>
                          <a:srgbClr val="000000"/>
                        </a:solidFill>
                        <a:effectLst/>
                        <a:latin typeface="+mn-lt"/>
                        <a:ea typeface="+mn-ea"/>
                        <a:cs typeface="Arial" panose="020B0604020202020204" pitchFamily="34" charset="0"/>
                      </a:endParaRPr>
                    </a:p>
                  </a:txBody>
                  <a:tcPr marL="13547" marR="13547" marT="1354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r>
              <a:tr h="505742">
                <a:tc gridSpan="5">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NZ" sz="2600" b="0" u="none" strike="noStrike" cap="none" normalizeH="0" baseline="0" dirty="0">
                          <a:ln>
                            <a:noFill/>
                          </a:ln>
                          <a:effectLst/>
                          <a:latin typeface="+mn-lt"/>
                          <a:cs typeface="Arial" panose="020B0604020202020204" pitchFamily="34" charset="0"/>
                        </a:rPr>
                        <a:t>Workshops</a:t>
                      </a:r>
                      <a:r>
                        <a:rPr kumimoji="0" lang="zh-CN" altLang="en-US" sz="2600" b="0" u="none" strike="noStrike" cap="none" normalizeH="0" baseline="0" dirty="0">
                          <a:ln>
                            <a:noFill/>
                          </a:ln>
                          <a:effectLst/>
                          <a:latin typeface="+mn-lt"/>
                          <a:cs typeface="Arial" panose="020B0604020202020204" pitchFamily="34" charset="0"/>
                        </a:rPr>
                        <a:t> （课外辅导）</a:t>
                      </a:r>
                      <a:r>
                        <a:rPr kumimoji="0" lang="en-NZ" sz="2000" b="0" u="none" strike="noStrike" cap="none" normalizeH="0" baseline="0" dirty="0">
                          <a:ln>
                            <a:noFill/>
                          </a:ln>
                          <a:effectLst/>
                          <a:latin typeface="+mn-lt"/>
                          <a:cs typeface="Arial" panose="020B0604020202020204" pitchFamily="34" charset="0"/>
                        </a:rPr>
                        <a:t> (</a:t>
                      </a:r>
                      <a:r>
                        <a:rPr kumimoji="0" lang="zh-CN" altLang="en-US" sz="2000" b="0" u="none" strike="noStrike" cap="none" normalizeH="0" baseline="0" dirty="0">
                          <a:ln>
                            <a:noFill/>
                          </a:ln>
                          <a:effectLst/>
                          <a:latin typeface="+mn-lt"/>
                          <a:cs typeface="Arial" panose="020B0604020202020204" pitchFamily="34" charset="0"/>
                        </a:rPr>
                        <a:t>每周四次，每次一小时</a:t>
                      </a:r>
                      <a:r>
                        <a:rPr kumimoji="0" lang="en-NZ" sz="2000" b="0" u="none" strike="noStrike" cap="none" normalizeH="0" baseline="0" dirty="0">
                          <a:ln>
                            <a:noFill/>
                          </a:ln>
                          <a:effectLst/>
                          <a:latin typeface="+mn-lt"/>
                          <a:cs typeface="Arial" panose="020B0604020202020204" pitchFamily="34" charset="0"/>
                        </a:rPr>
                        <a:t>)</a:t>
                      </a:r>
                      <a:endParaRPr kumimoji="0" lang="en-NZ" sz="2000" b="0" i="0" u="none" strike="noStrike" cap="none" normalizeH="0" baseline="0" dirty="0">
                        <a:ln>
                          <a:noFill/>
                        </a:ln>
                        <a:solidFill>
                          <a:srgbClr val="000000"/>
                        </a:solidFill>
                        <a:effectLst/>
                        <a:latin typeface="+mn-lt"/>
                        <a:cs typeface="Arial" panose="020B0604020202020204" pitchFamily="34" charset="0"/>
                      </a:endParaRPr>
                    </a:p>
                  </a:txBody>
                  <a:tcPr marL="13547" marR="13547" marT="1354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hMerge="1">
                  <a:txBody>
                    <a:bodyPr/>
                    <a:lstStyle/>
                    <a:p>
                      <a:endParaRPr lang="zh-CN"/>
                    </a:p>
                  </a:txBody>
                  <a:tcPr marL="9525" marR="9525" marT="9526"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hMerge="1">
                  <a:txBody>
                    <a:bodyPr/>
                    <a:lstStyle/>
                    <a:p>
                      <a:endParaRPr lang="zh-CN"/>
                    </a:p>
                  </a:txBody>
                  <a:tcPr marL="9525" marR="9525" marT="9526"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hMerge="1">
                  <a:txBody>
                    <a:bodyPr/>
                    <a:lstStyle/>
                    <a:p>
                      <a:endParaRPr lang="zh-CN"/>
                    </a:p>
                  </a:txBody>
                  <a:tcPr marL="9525" marR="9525" marT="9526"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hMerge="1">
                  <a:txBody>
                    <a:bodyPr/>
                    <a:lstStyle/>
                    <a:p>
                      <a:endParaRPr lang="zh-CN"/>
                    </a:p>
                  </a:txBody>
                  <a:tcPr marL="9525" marR="9525" marT="9526"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r>
              <a:tr h="505742">
                <a:tc gridSpan="5">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600" b="0" u="none" strike="noStrike" cap="none" normalizeH="0" baseline="0" dirty="0">
                          <a:ln>
                            <a:noFill/>
                          </a:ln>
                          <a:effectLst/>
                          <a:latin typeface="+mn-lt"/>
                          <a:cs typeface="Arial" panose="020B0604020202020204" pitchFamily="34" charset="0"/>
                        </a:rPr>
                        <a:t>午餐时间</a:t>
                      </a:r>
                      <a:endParaRPr kumimoji="0" lang="en-NZ" sz="2600" b="0" i="0" u="none" strike="noStrike" cap="none" normalizeH="0" baseline="0" dirty="0">
                        <a:ln>
                          <a:noFill/>
                        </a:ln>
                        <a:solidFill>
                          <a:srgbClr val="000000"/>
                        </a:solidFill>
                        <a:effectLst/>
                        <a:latin typeface="+mn-lt"/>
                        <a:cs typeface="Arial" panose="020B0604020202020204" pitchFamily="34" charset="0"/>
                      </a:endParaRPr>
                    </a:p>
                  </a:txBody>
                  <a:tcPr marL="13547" marR="13547" marT="1354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hMerge="1">
                  <a:txBody>
                    <a:bodyPr/>
                    <a:lstStyle/>
                    <a:p>
                      <a:endParaRPr lang="zh-CN"/>
                    </a:p>
                  </a:txBody>
                  <a:tcPr marL="9525" marR="9525" marT="9526"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hMerge="1">
                  <a:txBody>
                    <a:bodyPr/>
                    <a:lstStyle/>
                    <a:p>
                      <a:endParaRPr lang="zh-CN"/>
                    </a:p>
                  </a:txBody>
                  <a:tcPr marL="9525" marR="9525" marT="9526"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hMerge="1">
                  <a:txBody>
                    <a:bodyPr/>
                    <a:lstStyle/>
                    <a:p>
                      <a:endParaRPr lang="zh-CN"/>
                    </a:p>
                  </a:txBody>
                  <a:tcPr marL="9525" marR="9525" marT="9526"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hMerge="1">
                  <a:txBody>
                    <a:bodyPr/>
                    <a:lstStyle/>
                    <a:p>
                      <a:endParaRPr lang="zh-CN"/>
                    </a:p>
                  </a:txBody>
                  <a:tcPr marL="9525" marR="9525" marT="9526"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r>
              <a:tr h="1216943">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600" b="0" u="none" strike="noStrike" cap="none" normalizeH="0" baseline="0" dirty="0">
                          <a:ln>
                            <a:noFill/>
                          </a:ln>
                          <a:effectLst/>
                          <a:latin typeface="+mn-lt"/>
                          <a:cs typeface="Arial" panose="020B0604020202020204" pitchFamily="34" charset="0"/>
                        </a:rPr>
                        <a:t>必修课</a:t>
                      </a:r>
                      <a:endParaRPr kumimoji="0" lang="en-US" altLang="zh-CN" sz="2600" b="0" u="none" strike="noStrike" cap="none" normalizeH="0" baseline="0" dirty="0">
                        <a:ln>
                          <a:noFill/>
                        </a:ln>
                        <a:effectLst/>
                        <a:latin typeface="+mn-lt"/>
                        <a:cs typeface="Arial" panose="020B0604020202020204" pitchFamily="34" charset="0"/>
                      </a:endParaRPr>
                    </a:p>
                    <a:p>
                      <a:pPr marL="0" marR="0" lvl="0" indent="0" algn="ctr" defTabSz="914400" rtl="0" eaLnBrk="1" fontAlgn="ctr" latinLnBrk="0" hangingPunct="1">
                        <a:lnSpc>
                          <a:spcPct val="100000"/>
                        </a:lnSpc>
                        <a:spcBef>
                          <a:spcPct val="0"/>
                        </a:spcBef>
                        <a:spcAft>
                          <a:spcPct val="0"/>
                        </a:spcAft>
                        <a:buClrTx/>
                        <a:buSzTx/>
                        <a:buFontTx/>
                        <a:buNone/>
                      </a:pPr>
                      <a:r>
                        <a:rPr kumimoji="0" lang="en-NZ" sz="2000" b="0" u="none" strike="noStrike" cap="none" normalizeH="0" baseline="0" dirty="0">
                          <a:ln>
                            <a:noFill/>
                          </a:ln>
                          <a:effectLst/>
                          <a:latin typeface="+mn-lt"/>
                          <a:cs typeface="Arial" panose="020B0604020202020204" pitchFamily="34" charset="0"/>
                        </a:rPr>
                        <a:t>1 -3pm</a:t>
                      </a:r>
                      <a:endParaRPr kumimoji="0" lang="en-NZ" sz="2000" b="0" i="0" u="none" strike="noStrike" cap="none" normalizeH="0" baseline="0" dirty="0">
                        <a:ln>
                          <a:noFill/>
                        </a:ln>
                        <a:solidFill>
                          <a:srgbClr val="000000"/>
                        </a:solidFill>
                        <a:effectLst/>
                        <a:latin typeface="+mn-lt"/>
                        <a:cs typeface="Arial" panose="020B0604020202020204" pitchFamily="34" charset="0"/>
                      </a:endParaRPr>
                    </a:p>
                  </a:txBody>
                  <a:tcPr marL="13547" marR="13547" marT="1354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600" b="0" u="none" strike="noStrike" cap="none" normalizeH="0" baseline="0" dirty="0">
                          <a:ln>
                            <a:noFill/>
                          </a:ln>
                          <a:effectLst/>
                          <a:latin typeface="+mn-lt"/>
                          <a:cs typeface="Arial" panose="020B0604020202020204" pitchFamily="34" charset="0"/>
                        </a:rPr>
                        <a:t>必修课</a:t>
                      </a:r>
                      <a:endParaRPr kumimoji="0" lang="en-US" altLang="zh-CN" sz="2600" b="0" u="none" strike="noStrike" cap="none" normalizeH="0" baseline="0" dirty="0">
                        <a:ln>
                          <a:noFill/>
                        </a:ln>
                        <a:effectLst/>
                        <a:latin typeface="+mn-lt"/>
                        <a:cs typeface="Arial" panose="020B0604020202020204" pitchFamily="34" charset="0"/>
                      </a:endParaRPr>
                    </a:p>
                    <a:p>
                      <a:pPr marL="0" marR="0" lvl="0" indent="0" algn="ctr" defTabSz="914400" rtl="0" eaLnBrk="1" fontAlgn="ctr" latinLnBrk="0" hangingPunct="1">
                        <a:lnSpc>
                          <a:spcPct val="100000"/>
                        </a:lnSpc>
                        <a:spcBef>
                          <a:spcPct val="0"/>
                        </a:spcBef>
                        <a:spcAft>
                          <a:spcPct val="0"/>
                        </a:spcAft>
                        <a:buClrTx/>
                        <a:buSzTx/>
                        <a:buFontTx/>
                        <a:buNone/>
                      </a:pPr>
                      <a:r>
                        <a:rPr kumimoji="0" lang="en-NZ" sz="2000" b="0" u="none" strike="noStrike" cap="none" normalizeH="0" baseline="0" dirty="0">
                          <a:ln>
                            <a:noFill/>
                          </a:ln>
                          <a:effectLst/>
                          <a:latin typeface="+mn-lt"/>
                          <a:cs typeface="Arial" panose="020B0604020202020204" pitchFamily="34" charset="0"/>
                        </a:rPr>
                        <a:t>1 -3pm</a:t>
                      </a:r>
                    </a:p>
                  </a:txBody>
                  <a:tcPr marL="13547" marR="13547" marT="1354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600" b="0" u="none" strike="noStrike" cap="none" normalizeH="0" baseline="0" dirty="0">
                          <a:ln>
                            <a:noFill/>
                          </a:ln>
                          <a:effectLst/>
                          <a:latin typeface="+mn-lt"/>
                          <a:cs typeface="Arial" panose="020B0604020202020204" pitchFamily="34" charset="0"/>
                        </a:rPr>
                        <a:t>必修课</a:t>
                      </a:r>
                      <a:endParaRPr kumimoji="0" lang="en-US" altLang="zh-CN" sz="2600" b="0" u="none" strike="noStrike" cap="none" normalizeH="0" baseline="0" dirty="0">
                        <a:ln>
                          <a:noFill/>
                        </a:ln>
                        <a:effectLst/>
                        <a:latin typeface="+mn-lt"/>
                        <a:cs typeface="Arial" panose="020B0604020202020204" pitchFamily="34" charset="0"/>
                      </a:endParaRPr>
                    </a:p>
                    <a:p>
                      <a:pPr marL="0" marR="0" lvl="0" indent="0" algn="ctr" defTabSz="914400" rtl="0" eaLnBrk="1" fontAlgn="ctr" latinLnBrk="0" hangingPunct="1">
                        <a:lnSpc>
                          <a:spcPct val="100000"/>
                        </a:lnSpc>
                        <a:spcBef>
                          <a:spcPct val="0"/>
                        </a:spcBef>
                        <a:spcAft>
                          <a:spcPct val="0"/>
                        </a:spcAft>
                        <a:buClrTx/>
                        <a:buSzTx/>
                        <a:buFontTx/>
                        <a:buNone/>
                      </a:pPr>
                      <a:r>
                        <a:rPr kumimoji="0" lang="en-NZ" sz="2000" b="0" u="none" strike="noStrike" cap="none" normalizeH="0" baseline="0" dirty="0">
                          <a:ln>
                            <a:noFill/>
                          </a:ln>
                          <a:effectLst/>
                          <a:latin typeface="+mn-lt"/>
                          <a:cs typeface="Arial" panose="020B0604020202020204" pitchFamily="34" charset="0"/>
                        </a:rPr>
                        <a:t>1 -3pm</a:t>
                      </a:r>
                    </a:p>
                  </a:txBody>
                  <a:tcPr marL="13547" marR="13547" marT="1354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600" b="0" u="none" strike="noStrike" cap="none" normalizeH="0" baseline="0" dirty="0">
                          <a:ln>
                            <a:noFill/>
                          </a:ln>
                          <a:effectLst/>
                          <a:latin typeface="+mn-lt"/>
                          <a:cs typeface="Arial" panose="020B0604020202020204" pitchFamily="34" charset="0"/>
                        </a:rPr>
                        <a:t>必修课</a:t>
                      </a:r>
                      <a:endParaRPr kumimoji="0" lang="en-US" altLang="zh-CN" sz="2600" b="0" u="none" strike="noStrike" cap="none" normalizeH="0" baseline="0" dirty="0">
                        <a:ln>
                          <a:noFill/>
                        </a:ln>
                        <a:effectLst/>
                        <a:latin typeface="+mn-lt"/>
                        <a:cs typeface="Arial" panose="020B0604020202020204" pitchFamily="34" charset="0"/>
                      </a:endParaRPr>
                    </a:p>
                    <a:p>
                      <a:pPr marL="0" marR="0" lvl="0" indent="0" algn="ctr" defTabSz="914400" rtl="0" eaLnBrk="1" fontAlgn="ctr" latinLnBrk="0" hangingPunct="1">
                        <a:lnSpc>
                          <a:spcPct val="100000"/>
                        </a:lnSpc>
                        <a:spcBef>
                          <a:spcPct val="0"/>
                        </a:spcBef>
                        <a:spcAft>
                          <a:spcPct val="0"/>
                        </a:spcAft>
                        <a:buClrTx/>
                        <a:buSzTx/>
                        <a:buFontTx/>
                        <a:buNone/>
                      </a:pPr>
                      <a:r>
                        <a:rPr kumimoji="0" lang="en-NZ" sz="2000" b="0" u="none" strike="noStrike" cap="none" normalizeH="0" baseline="0" dirty="0">
                          <a:ln>
                            <a:noFill/>
                          </a:ln>
                          <a:effectLst/>
                          <a:latin typeface="+mn-lt"/>
                          <a:cs typeface="Arial" panose="020B0604020202020204" pitchFamily="34" charset="0"/>
                        </a:rPr>
                        <a:t>1 -3pm</a:t>
                      </a:r>
                    </a:p>
                  </a:txBody>
                  <a:tcPr marL="13547" marR="13547" marT="1354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600" b="0" u="none" strike="noStrike" cap="none" normalizeH="0" baseline="0" dirty="0">
                          <a:ln>
                            <a:noFill/>
                          </a:ln>
                          <a:effectLst/>
                          <a:latin typeface="+mn-lt"/>
                          <a:cs typeface="Arial" panose="020B0604020202020204" pitchFamily="34" charset="0"/>
                        </a:rPr>
                        <a:t>必修课</a:t>
                      </a:r>
                      <a:endParaRPr kumimoji="0" lang="en-US" altLang="zh-CN" sz="2600" b="0" u="none" strike="noStrike" cap="none" normalizeH="0" baseline="0" dirty="0">
                        <a:ln>
                          <a:noFill/>
                        </a:ln>
                        <a:effectLst/>
                        <a:latin typeface="+mn-lt"/>
                        <a:cs typeface="Arial" panose="020B0604020202020204" pitchFamily="34" charset="0"/>
                      </a:endParaRPr>
                    </a:p>
                    <a:p>
                      <a:pPr marL="0" marR="0" lvl="0" indent="0" algn="ctr" defTabSz="914400" rtl="0" eaLnBrk="1" fontAlgn="ctr" latinLnBrk="0" hangingPunct="1">
                        <a:lnSpc>
                          <a:spcPct val="100000"/>
                        </a:lnSpc>
                        <a:spcBef>
                          <a:spcPct val="0"/>
                        </a:spcBef>
                        <a:spcAft>
                          <a:spcPct val="0"/>
                        </a:spcAft>
                        <a:buClrTx/>
                        <a:buSzTx/>
                        <a:buFontTx/>
                        <a:buNone/>
                      </a:pPr>
                      <a:r>
                        <a:rPr kumimoji="0" lang="en-NZ" sz="2000" b="0" u="none" strike="noStrike" cap="none" normalizeH="0" baseline="0" dirty="0">
                          <a:ln>
                            <a:noFill/>
                          </a:ln>
                          <a:effectLst/>
                          <a:latin typeface="+mn-lt"/>
                          <a:cs typeface="Arial" panose="020B0604020202020204" pitchFamily="34" charset="0"/>
                        </a:rPr>
                        <a:t>1 -3pm</a:t>
                      </a:r>
                    </a:p>
                  </a:txBody>
                  <a:tcPr marL="13547" marR="13547" marT="1354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r>
              <a:tr h="541867">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600" b="0" u="none" strike="noStrike" cap="none" normalizeH="0" baseline="0" dirty="0">
                          <a:ln>
                            <a:noFill/>
                          </a:ln>
                          <a:effectLst/>
                          <a:latin typeface="+mn-lt"/>
                          <a:cs typeface="Arial" panose="020B0604020202020204" pitchFamily="34" charset="0"/>
                        </a:rPr>
                        <a:t>课间休息</a:t>
                      </a:r>
                      <a:endParaRPr kumimoji="0" lang="en-NZ" sz="2600" b="0" i="0" u="none" strike="noStrike" cap="none" normalizeH="0" baseline="0" dirty="0">
                        <a:ln>
                          <a:noFill/>
                        </a:ln>
                        <a:solidFill>
                          <a:srgbClr val="000000"/>
                        </a:solidFill>
                        <a:effectLst/>
                        <a:latin typeface="+mn-lt"/>
                        <a:cs typeface="Arial" panose="020B0604020202020204" pitchFamily="34" charset="0"/>
                      </a:endParaRPr>
                    </a:p>
                  </a:txBody>
                  <a:tcPr marL="13547" marR="13547" marT="1354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600" b="0" u="none" strike="noStrike" cap="none" normalizeH="0" baseline="0" dirty="0">
                          <a:ln>
                            <a:noFill/>
                          </a:ln>
                          <a:effectLst/>
                          <a:latin typeface="+mn-lt"/>
                          <a:cs typeface="Arial" panose="020B0604020202020204" pitchFamily="34" charset="0"/>
                        </a:rPr>
                        <a:t>课间休息</a:t>
                      </a:r>
                      <a:endParaRPr kumimoji="0" lang="en-NZ" sz="2600" b="0" i="0" u="none" strike="noStrike" cap="none" normalizeH="0" baseline="0" dirty="0">
                        <a:ln>
                          <a:noFill/>
                        </a:ln>
                        <a:solidFill>
                          <a:srgbClr val="000000"/>
                        </a:solidFill>
                        <a:effectLst/>
                        <a:latin typeface="+mn-lt"/>
                        <a:cs typeface="Arial" panose="020B0604020202020204" pitchFamily="34" charset="0"/>
                      </a:endParaRPr>
                    </a:p>
                  </a:txBody>
                  <a:tcPr marL="13547" marR="13547" marT="1354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600" b="0" u="none" strike="noStrike" cap="none" normalizeH="0" baseline="0" dirty="0">
                          <a:ln>
                            <a:noFill/>
                          </a:ln>
                          <a:effectLst/>
                          <a:latin typeface="+mn-lt"/>
                          <a:cs typeface="Arial" panose="020B0604020202020204" pitchFamily="34" charset="0"/>
                        </a:rPr>
                        <a:t>课间休息</a:t>
                      </a:r>
                      <a:endParaRPr kumimoji="0" lang="en-NZ" sz="2600" b="0" i="0" u="none" strike="noStrike" cap="none" normalizeH="0" baseline="0" dirty="0">
                        <a:ln>
                          <a:noFill/>
                        </a:ln>
                        <a:solidFill>
                          <a:srgbClr val="000000"/>
                        </a:solidFill>
                        <a:effectLst/>
                        <a:latin typeface="+mn-lt"/>
                        <a:cs typeface="Arial" panose="020B0604020202020204" pitchFamily="34" charset="0"/>
                      </a:endParaRPr>
                    </a:p>
                  </a:txBody>
                  <a:tcPr marL="13547" marR="13547" marT="1354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600" b="0" u="none" strike="noStrike" cap="none" normalizeH="0" baseline="0" dirty="0">
                          <a:ln>
                            <a:noFill/>
                          </a:ln>
                          <a:effectLst/>
                          <a:latin typeface="+mn-lt"/>
                          <a:cs typeface="Arial" panose="020B0604020202020204" pitchFamily="34" charset="0"/>
                        </a:rPr>
                        <a:t>课间休息</a:t>
                      </a:r>
                      <a:endParaRPr kumimoji="0" lang="en-NZ" sz="2600" b="0" i="0" u="none" strike="noStrike" cap="none" normalizeH="0" baseline="0" dirty="0">
                        <a:ln>
                          <a:noFill/>
                        </a:ln>
                        <a:solidFill>
                          <a:srgbClr val="000000"/>
                        </a:solidFill>
                        <a:effectLst/>
                        <a:latin typeface="+mn-lt"/>
                        <a:cs typeface="Arial" panose="020B0604020202020204" pitchFamily="34" charset="0"/>
                      </a:endParaRPr>
                    </a:p>
                  </a:txBody>
                  <a:tcPr marL="13547" marR="13547" marT="1354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600" b="0" u="none" strike="noStrike" cap="none" normalizeH="0" baseline="0" dirty="0">
                          <a:ln>
                            <a:noFill/>
                          </a:ln>
                          <a:effectLst/>
                          <a:latin typeface="+mn-lt"/>
                          <a:cs typeface="Arial" panose="020B0604020202020204" pitchFamily="34" charset="0"/>
                        </a:rPr>
                        <a:t>课间休息</a:t>
                      </a:r>
                      <a:endParaRPr kumimoji="0" lang="en-NZ" sz="2600" b="0" i="0" u="none" strike="noStrike" cap="none" normalizeH="0" baseline="0" dirty="0">
                        <a:ln>
                          <a:noFill/>
                        </a:ln>
                        <a:solidFill>
                          <a:srgbClr val="000000"/>
                        </a:solidFill>
                        <a:effectLst/>
                        <a:latin typeface="+mn-lt"/>
                        <a:cs typeface="Arial" panose="020B0604020202020204" pitchFamily="34" charset="0"/>
                      </a:endParaRPr>
                    </a:p>
                  </a:txBody>
                  <a:tcPr marL="13547" marR="13547" marT="1354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r>
              <a:tr h="1526258">
                <a:tc>
                  <a:txBody>
                    <a:bodyPr/>
                    <a:lstStyle/>
                    <a:p>
                      <a:pPr marL="0" marR="0" lvl="0" indent="0" algn="ctr" defTabSz="914400" rtl="0" eaLnBrk="1" fontAlgn="ctr" latinLnBrk="0" hangingPunct="1">
                        <a:lnSpc>
                          <a:spcPct val="100000"/>
                        </a:lnSpc>
                        <a:spcBef>
                          <a:spcPct val="0"/>
                        </a:spcBef>
                        <a:spcAft>
                          <a:spcPct val="0"/>
                        </a:spcAft>
                        <a:buClrTx/>
                        <a:buSzTx/>
                        <a:buFontTx/>
                        <a:buNone/>
                      </a:pPr>
                      <a:endParaRPr kumimoji="0" lang="en-NZ" sz="2600" b="0" u="none" strike="noStrike" cap="none" normalizeH="0" baseline="0" dirty="0">
                        <a:ln>
                          <a:noFill/>
                        </a:ln>
                        <a:effectLst/>
                        <a:latin typeface="+mn-lt"/>
                        <a:cs typeface="Arial" panose="020B0604020202020204" pitchFamily="34" charset="0"/>
                      </a:endParaRPr>
                    </a:p>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600" b="0" u="none" strike="noStrike" cap="none" normalizeH="0" baseline="0" dirty="0">
                          <a:ln>
                            <a:noFill/>
                          </a:ln>
                          <a:effectLst/>
                          <a:latin typeface="+mn-lt"/>
                          <a:cs typeface="Arial" panose="020B0604020202020204" pitchFamily="34" charset="0"/>
                        </a:rPr>
                        <a:t>选修课</a:t>
                      </a:r>
                      <a:endParaRPr kumimoji="0" lang="en-US" altLang="zh-CN" sz="2600" b="0" u="none" strike="noStrike" cap="none" normalizeH="0" baseline="0" dirty="0">
                        <a:ln>
                          <a:noFill/>
                        </a:ln>
                        <a:effectLst/>
                        <a:latin typeface="+mn-lt"/>
                        <a:cs typeface="Arial" panose="020B0604020202020204" pitchFamily="34" charset="0"/>
                      </a:endParaRPr>
                    </a:p>
                    <a:p>
                      <a:pPr marL="0" marR="0" lvl="0" indent="0" algn="ctr" defTabSz="914400" rtl="0" eaLnBrk="1" fontAlgn="ctr" latinLnBrk="0" hangingPunct="1">
                        <a:lnSpc>
                          <a:spcPct val="100000"/>
                        </a:lnSpc>
                        <a:spcBef>
                          <a:spcPct val="0"/>
                        </a:spcBef>
                        <a:spcAft>
                          <a:spcPct val="0"/>
                        </a:spcAft>
                        <a:buClrTx/>
                        <a:buSzTx/>
                        <a:buFontTx/>
                        <a:buNone/>
                      </a:pPr>
                      <a:r>
                        <a:rPr kumimoji="0" lang="en-NZ" sz="2000" b="0" u="none" strike="noStrike" cap="none" normalizeH="0" baseline="0" dirty="0">
                          <a:ln>
                            <a:noFill/>
                          </a:ln>
                          <a:effectLst/>
                          <a:latin typeface="+mn-lt"/>
                          <a:cs typeface="Arial" panose="020B0604020202020204" pitchFamily="34" charset="0"/>
                        </a:rPr>
                        <a:t>3.15 – 5.15pm</a:t>
                      </a:r>
                    </a:p>
                    <a:p>
                      <a:pPr marL="0" marR="0" lvl="0" indent="0" algn="ctr" defTabSz="914400" rtl="0" eaLnBrk="1" fontAlgn="ctr" latinLnBrk="0" hangingPunct="1">
                        <a:lnSpc>
                          <a:spcPct val="100000"/>
                        </a:lnSpc>
                        <a:spcBef>
                          <a:spcPct val="0"/>
                        </a:spcBef>
                        <a:spcAft>
                          <a:spcPct val="0"/>
                        </a:spcAft>
                        <a:buClrTx/>
                        <a:buSzTx/>
                        <a:buFontTx/>
                        <a:buNone/>
                      </a:pPr>
                      <a:endParaRPr kumimoji="0" lang="en-NZ" sz="2600" b="0" i="0" u="none" strike="noStrike" cap="none" normalizeH="0" baseline="0" dirty="0">
                        <a:ln>
                          <a:noFill/>
                        </a:ln>
                        <a:solidFill>
                          <a:srgbClr val="000000"/>
                        </a:solidFill>
                        <a:effectLst/>
                        <a:latin typeface="+mn-lt"/>
                        <a:cs typeface="Arial" panose="020B0604020202020204" pitchFamily="34" charset="0"/>
                      </a:endParaRPr>
                    </a:p>
                  </a:txBody>
                  <a:tcPr marL="13547" marR="13547" marT="1354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endParaRPr kumimoji="0" lang="en-NZ" sz="2600" b="0" u="none" strike="noStrike" cap="none" normalizeH="0" baseline="0" dirty="0">
                        <a:ln>
                          <a:noFill/>
                        </a:ln>
                        <a:effectLst/>
                        <a:latin typeface="+mn-lt"/>
                        <a:cs typeface="Arial" panose="020B0604020202020204" pitchFamily="34" charset="0"/>
                      </a:endParaRPr>
                    </a:p>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600" b="0" u="none" strike="noStrike" cap="none" normalizeH="0" baseline="0" dirty="0">
                          <a:ln>
                            <a:noFill/>
                          </a:ln>
                          <a:effectLst/>
                          <a:latin typeface="+mn-lt"/>
                          <a:cs typeface="Arial" panose="020B0604020202020204" pitchFamily="34" charset="0"/>
                        </a:rPr>
                        <a:t>选修课</a:t>
                      </a:r>
                      <a:endParaRPr kumimoji="0" lang="en-US" altLang="zh-CN" sz="2600" b="0" u="none" strike="noStrike" cap="none" normalizeH="0" baseline="0" dirty="0">
                        <a:ln>
                          <a:noFill/>
                        </a:ln>
                        <a:effectLst/>
                        <a:latin typeface="+mn-lt"/>
                        <a:cs typeface="Arial" panose="020B0604020202020204" pitchFamily="34" charset="0"/>
                      </a:endParaRPr>
                    </a:p>
                    <a:p>
                      <a:pPr marL="0" marR="0" lvl="0" indent="0" algn="ctr" defTabSz="914400" rtl="0" eaLnBrk="1" fontAlgn="ctr" latinLnBrk="0" hangingPunct="1">
                        <a:lnSpc>
                          <a:spcPct val="100000"/>
                        </a:lnSpc>
                        <a:spcBef>
                          <a:spcPct val="0"/>
                        </a:spcBef>
                        <a:spcAft>
                          <a:spcPct val="0"/>
                        </a:spcAft>
                        <a:buClrTx/>
                        <a:buSzTx/>
                        <a:buFontTx/>
                        <a:buNone/>
                      </a:pPr>
                      <a:r>
                        <a:rPr kumimoji="0" lang="en-NZ" sz="2000" b="0" u="none" strike="noStrike" cap="none" normalizeH="0" baseline="0" dirty="0">
                          <a:ln>
                            <a:noFill/>
                          </a:ln>
                          <a:effectLst/>
                          <a:latin typeface="+mn-lt"/>
                          <a:cs typeface="Arial" panose="020B0604020202020204" pitchFamily="34" charset="0"/>
                        </a:rPr>
                        <a:t>3.15 – 5.15pm</a:t>
                      </a:r>
                    </a:p>
                    <a:p>
                      <a:pPr marL="0" marR="0" lvl="0" indent="0" algn="ctr" defTabSz="914400" rtl="0" eaLnBrk="1" fontAlgn="ctr" latinLnBrk="0" hangingPunct="1">
                        <a:lnSpc>
                          <a:spcPct val="100000"/>
                        </a:lnSpc>
                        <a:spcBef>
                          <a:spcPct val="0"/>
                        </a:spcBef>
                        <a:spcAft>
                          <a:spcPct val="0"/>
                        </a:spcAft>
                        <a:buClrTx/>
                        <a:buSzTx/>
                        <a:buFontTx/>
                        <a:buNone/>
                      </a:pPr>
                      <a:endParaRPr kumimoji="0" lang="en-NZ" sz="2600" b="0" i="0" u="none" strike="noStrike" cap="none" normalizeH="0" baseline="0" dirty="0">
                        <a:ln>
                          <a:noFill/>
                        </a:ln>
                        <a:solidFill>
                          <a:srgbClr val="000000"/>
                        </a:solidFill>
                        <a:effectLst/>
                        <a:latin typeface="+mn-lt"/>
                        <a:cs typeface="Arial" panose="020B0604020202020204" pitchFamily="34" charset="0"/>
                      </a:endParaRPr>
                    </a:p>
                  </a:txBody>
                  <a:tcPr marL="13547" marR="13547" marT="1354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endParaRPr kumimoji="0" lang="en-NZ" sz="2600" b="0" u="none" strike="noStrike" cap="none" normalizeH="0" baseline="0" dirty="0">
                        <a:ln>
                          <a:noFill/>
                        </a:ln>
                        <a:effectLst/>
                        <a:latin typeface="+mn-lt"/>
                        <a:cs typeface="Arial" panose="020B0604020202020204" pitchFamily="34" charset="0"/>
                      </a:endParaRPr>
                    </a:p>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600" b="0" u="none" strike="noStrike" cap="none" normalizeH="0" baseline="0" dirty="0">
                          <a:ln>
                            <a:noFill/>
                          </a:ln>
                          <a:effectLst/>
                          <a:latin typeface="+mn-lt"/>
                          <a:cs typeface="Arial" panose="020B0604020202020204" pitchFamily="34" charset="0"/>
                        </a:rPr>
                        <a:t>选修课</a:t>
                      </a:r>
                      <a:endParaRPr kumimoji="0" lang="en-US" altLang="zh-CN" sz="2600" b="0" u="none" strike="noStrike" cap="none" normalizeH="0" baseline="0" dirty="0">
                        <a:ln>
                          <a:noFill/>
                        </a:ln>
                        <a:effectLst/>
                        <a:latin typeface="+mn-lt"/>
                        <a:cs typeface="Arial" panose="020B0604020202020204" pitchFamily="34" charset="0"/>
                      </a:endParaRPr>
                    </a:p>
                    <a:p>
                      <a:pPr marL="0" marR="0" lvl="0" indent="0" algn="ctr" defTabSz="914400" rtl="0" eaLnBrk="1" fontAlgn="ctr" latinLnBrk="0" hangingPunct="1">
                        <a:lnSpc>
                          <a:spcPct val="100000"/>
                        </a:lnSpc>
                        <a:spcBef>
                          <a:spcPct val="0"/>
                        </a:spcBef>
                        <a:spcAft>
                          <a:spcPct val="0"/>
                        </a:spcAft>
                        <a:buClrTx/>
                        <a:buSzTx/>
                        <a:buFontTx/>
                        <a:buNone/>
                      </a:pPr>
                      <a:r>
                        <a:rPr kumimoji="0" lang="en-NZ" sz="2000" b="0" u="none" strike="noStrike" cap="none" normalizeH="0" baseline="0" dirty="0">
                          <a:ln>
                            <a:noFill/>
                          </a:ln>
                          <a:effectLst/>
                          <a:latin typeface="+mn-lt"/>
                          <a:cs typeface="Arial" panose="020B0604020202020204" pitchFamily="34" charset="0"/>
                        </a:rPr>
                        <a:t>3.15 – 5.15pm</a:t>
                      </a:r>
                    </a:p>
                    <a:p>
                      <a:pPr marL="0" marR="0" lvl="0" indent="0" algn="ctr" defTabSz="914400" rtl="0" eaLnBrk="1" fontAlgn="ctr" latinLnBrk="0" hangingPunct="1">
                        <a:lnSpc>
                          <a:spcPct val="100000"/>
                        </a:lnSpc>
                        <a:spcBef>
                          <a:spcPct val="0"/>
                        </a:spcBef>
                        <a:spcAft>
                          <a:spcPct val="0"/>
                        </a:spcAft>
                        <a:buClrTx/>
                        <a:buSzTx/>
                        <a:buFontTx/>
                        <a:buNone/>
                      </a:pPr>
                      <a:endParaRPr kumimoji="0" lang="en-NZ" sz="2600" b="0" i="0" u="none" strike="noStrike" cap="none" normalizeH="0" baseline="0" dirty="0">
                        <a:ln>
                          <a:noFill/>
                        </a:ln>
                        <a:solidFill>
                          <a:srgbClr val="000000"/>
                        </a:solidFill>
                        <a:effectLst/>
                        <a:latin typeface="+mn-lt"/>
                        <a:cs typeface="Arial" panose="020B0604020202020204" pitchFamily="34" charset="0"/>
                      </a:endParaRPr>
                    </a:p>
                  </a:txBody>
                  <a:tcPr marL="13547" marR="13547" marT="1354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endParaRPr kumimoji="0" lang="en-NZ" sz="2600" b="0" u="none" strike="noStrike" cap="none" normalizeH="0" baseline="0" dirty="0">
                        <a:ln>
                          <a:noFill/>
                        </a:ln>
                        <a:effectLst/>
                        <a:latin typeface="+mn-lt"/>
                        <a:cs typeface="Arial" panose="020B0604020202020204" pitchFamily="34" charset="0"/>
                      </a:endParaRPr>
                    </a:p>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600" b="0" u="none" strike="noStrike" cap="none" normalizeH="0" baseline="0" dirty="0">
                          <a:ln>
                            <a:noFill/>
                          </a:ln>
                          <a:effectLst/>
                          <a:latin typeface="+mn-lt"/>
                          <a:cs typeface="Arial" panose="020B0604020202020204" pitchFamily="34" charset="0"/>
                        </a:rPr>
                        <a:t>选修课</a:t>
                      </a:r>
                      <a:endParaRPr kumimoji="0" lang="en-US" altLang="zh-CN" sz="2600" b="0" u="none" strike="noStrike" cap="none" normalizeH="0" baseline="0" dirty="0">
                        <a:ln>
                          <a:noFill/>
                        </a:ln>
                        <a:effectLst/>
                        <a:latin typeface="+mn-lt"/>
                        <a:cs typeface="Arial" panose="020B0604020202020204" pitchFamily="34" charset="0"/>
                      </a:endParaRPr>
                    </a:p>
                    <a:p>
                      <a:pPr marL="0" marR="0" lvl="0" indent="0" algn="ctr" defTabSz="914400" rtl="0" eaLnBrk="1" fontAlgn="ctr" latinLnBrk="0" hangingPunct="1">
                        <a:lnSpc>
                          <a:spcPct val="100000"/>
                        </a:lnSpc>
                        <a:spcBef>
                          <a:spcPct val="0"/>
                        </a:spcBef>
                        <a:spcAft>
                          <a:spcPct val="0"/>
                        </a:spcAft>
                        <a:buClrTx/>
                        <a:buSzTx/>
                        <a:buFontTx/>
                        <a:buNone/>
                      </a:pPr>
                      <a:r>
                        <a:rPr kumimoji="0" lang="en-NZ" sz="2000" b="0" u="none" strike="noStrike" cap="none" normalizeH="0" baseline="0" dirty="0">
                          <a:ln>
                            <a:noFill/>
                          </a:ln>
                          <a:effectLst/>
                          <a:latin typeface="+mn-lt"/>
                          <a:cs typeface="Arial" panose="020B0604020202020204" pitchFamily="34" charset="0"/>
                        </a:rPr>
                        <a:t>3.15 – 5.15pm</a:t>
                      </a:r>
                    </a:p>
                    <a:p>
                      <a:pPr marL="0" marR="0" lvl="0" indent="0" algn="ctr" defTabSz="914400" rtl="0" eaLnBrk="1" fontAlgn="ctr" latinLnBrk="0" hangingPunct="1">
                        <a:lnSpc>
                          <a:spcPct val="100000"/>
                        </a:lnSpc>
                        <a:spcBef>
                          <a:spcPct val="0"/>
                        </a:spcBef>
                        <a:spcAft>
                          <a:spcPct val="0"/>
                        </a:spcAft>
                        <a:buClrTx/>
                        <a:buSzTx/>
                        <a:buFontTx/>
                        <a:buNone/>
                      </a:pPr>
                      <a:endParaRPr kumimoji="0" lang="en-NZ" sz="2600" b="0" i="0" u="none" strike="noStrike" cap="none" normalizeH="0" baseline="0" dirty="0">
                        <a:ln>
                          <a:noFill/>
                        </a:ln>
                        <a:solidFill>
                          <a:srgbClr val="000000"/>
                        </a:solidFill>
                        <a:effectLst/>
                        <a:latin typeface="+mn-lt"/>
                        <a:cs typeface="Arial" panose="020B0604020202020204" pitchFamily="34" charset="0"/>
                      </a:endParaRPr>
                    </a:p>
                  </a:txBody>
                  <a:tcPr marL="13547" marR="13547" marT="1354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endParaRPr kumimoji="0" lang="en-NZ" sz="2600" b="0" u="none" strike="noStrike" cap="none" normalizeH="0" baseline="0" dirty="0">
                        <a:ln>
                          <a:noFill/>
                        </a:ln>
                        <a:effectLst/>
                        <a:latin typeface="+mn-lt"/>
                        <a:cs typeface="Arial" panose="020B0604020202020204" pitchFamily="34" charset="0"/>
                      </a:endParaRPr>
                    </a:p>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600" b="0" u="none" strike="noStrike" cap="none" normalizeH="0" baseline="0" dirty="0">
                          <a:ln>
                            <a:noFill/>
                          </a:ln>
                          <a:effectLst/>
                          <a:latin typeface="+mn-lt"/>
                          <a:cs typeface="Arial" panose="020B0604020202020204" pitchFamily="34" charset="0"/>
                        </a:rPr>
                        <a:t>选修课</a:t>
                      </a:r>
                      <a:endParaRPr kumimoji="0" lang="en-US" altLang="zh-CN" sz="2600" b="0" u="none" strike="noStrike" cap="none" normalizeH="0" baseline="0" dirty="0">
                        <a:ln>
                          <a:noFill/>
                        </a:ln>
                        <a:effectLst/>
                        <a:latin typeface="+mn-lt"/>
                        <a:cs typeface="Arial" panose="020B0604020202020204" pitchFamily="34" charset="0"/>
                      </a:endParaRPr>
                    </a:p>
                    <a:p>
                      <a:pPr marL="0" marR="0" lvl="0" indent="0" algn="ctr" defTabSz="914400" rtl="0" eaLnBrk="1" fontAlgn="ctr" latinLnBrk="0" hangingPunct="1">
                        <a:lnSpc>
                          <a:spcPct val="100000"/>
                        </a:lnSpc>
                        <a:spcBef>
                          <a:spcPct val="0"/>
                        </a:spcBef>
                        <a:spcAft>
                          <a:spcPct val="0"/>
                        </a:spcAft>
                        <a:buClrTx/>
                        <a:buSzTx/>
                        <a:buFontTx/>
                        <a:buNone/>
                      </a:pPr>
                      <a:r>
                        <a:rPr kumimoji="0" lang="en-NZ" sz="2000" b="0" u="none" strike="noStrike" cap="none" normalizeH="0" baseline="0" dirty="0">
                          <a:ln>
                            <a:noFill/>
                          </a:ln>
                          <a:effectLst/>
                          <a:latin typeface="+mn-lt"/>
                          <a:cs typeface="Arial" panose="020B0604020202020204" pitchFamily="34" charset="0"/>
                        </a:rPr>
                        <a:t>3.15 – 5.15pm</a:t>
                      </a:r>
                    </a:p>
                    <a:p>
                      <a:pPr marL="0" marR="0" lvl="0" indent="0" algn="ctr" defTabSz="914400" rtl="0" eaLnBrk="1" fontAlgn="ctr" latinLnBrk="0" hangingPunct="1">
                        <a:lnSpc>
                          <a:spcPct val="100000"/>
                        </a:lnSpc>
                        <a:spcBef>
                          <a:spcPct val="0"/>
                        </a:spcBef>
                        <a:spcAft>
                          <a:spcPct val="0"/>
                        </a:spcAft>
                        <a:buClrTx/>
                        <a:buSzTx/>
                        <a:buFontTx/>
                        <a:buNone/>
                      </a:pPr>
                      <a:endParaRPr kumimoji="0" lang="en-NZ" sz="2600" b="0" i="0" u="none" strike="noStrike" cap="none" normalizeH="0" baseline="0" dirty="0">
                        <a:ln>
                          <a:noFill/>
                        </a:ln>
                        <a:solidFill>
                          <a:srgbClr val="000000"/>
                        </a:solidFill>
                        <a:effectLst/>
                        <a:latin typeface="+mn-lt"/>
                        <a:cs typeface="Arial" panose="020B0604020202020204" pitchFamily="34" charset="0"/>
                      </a:endParaRPr>
                    </a:p>
                  </a:txBody>
                  <a:tcPr marL="13547" marR="13547" marT="1354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r>
            </a:tbl>
          </a:graphicData>
        </a:graphic>
      </p:graphicFrame>
      <p:sp>
        <p:nvSpPr>
          <p:cNvPr id="11" name="Title 2"/>
          <p:cNvSpPr>
            <a:spLocks noGrp="1"/>
          </p:cNvSpPr>
          <p:nvPr>
            <p:ph type="title"/>
          </p:nvPr>
        </p:nvSpPr>
        <p:spPr>
          <a:xfrm>
            <a:off x="356090" y="637237"/>
            <a:ext cx="9423519" cy="1768653"/>
          </a:xfrm>
        </p:spPr>
        <p:txBody>
          <a:bodyPr/>
          <a:lstStyle/>
          <a:p>
            <a:r>
              <a:rPr lang="zh-CN" altLang="en-US" sz="3415" u="sng" dirty="0">
                <a:solidFill>
                  <a:srgbClr val="00467F"/>
                </a:solidFill>
                <a:latin typeface="仿宋" panose="02010609060101010101" pitchFamily="49" charset="-122"/>
                <a:ea typeface="仿宋" panose="02010609060101010101" pitchFamily="49" charset="-122"/>
              </a:rPr>
              <a:t>课程时间安排</a:t>
            </a:r>
            <a:r>
              <a:rPr lang="en-US" sz="3415" dirty="0">
                <a:solidFill>
                  <a:srgbClr val="00467F"/>
                </a:solidFill>
              </a:rPr>
              <a:t/>
            </a:r>
            <a:br>
              <a:rPr lang="en-US" sz="3415" dirty="0">
                <a:solidFill>
                  <a:srgbClr val="00467F"/>
                </a:solidFill>
              </a:rPr>
            </a:br>
            <a:r>
              <a:rPr lang="en-US" sz="3415" dirty="0">
                <a:solidFill>
                  <a:srgbClr val="00467F"/>
                </a:solidFill>
              </a:rPr>
              <a:t/>
            </a:r>
            <a:br>
              <a:rPr lang="en-US" sz="3415" dirty="0">
                <a:solidFill>
                  <a:srgbClr val="00467F"/>
                </a:solidFill>
              </a:rPr>
            </a:br>
            <a:r>
              <a:rPr lang="en-US" sz="3415" dirty="0">
                <a:solidFill>
                  <a:srgbClr val="00467F"/>
                </a:solidFill>
              </a:rPr>
              <a:t>S</a:t>
            </a:r>
            <a:r>
              <a:rPr lang="en-NZ" sz="3415" dirty="0" err="1">
                <a:solidFill>
                  <a:srgbClr val="00467F"/>
                </a:solidFill>
              </a:rPr>
              <a:t>chedule</a:t>
            </a:r>
            <a:r>
              <a:rPr lang="en-NZ" sz="3415" dirty="0">
                <a:solidFill>
                  <a:srgbClr val="00467F"/>
                </a:solidFill>
              </a:rPr>
              <a:t> 2</a:t>
            </a:r>
            <a:r>
              <a:rPr lang="en-US" sz="3415" dirty="0">
                <a:solidFill>
                  <a:srgbClr val="00467F"/>
                </a:solidFill>
              </a:rPr>
              <a:t>:  1 – 5.15pm</a:t>
            </a:r>
          </a:p>
        </p:txBody>
      </p:sp>
      <p:pic>
        <p:nvPicPr>
          <p:cNvPr id="6" name="Picture 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8989659" y="340296"/>
            <a:ext cx="3459364" cy="983756"/>
          </a:xfrm>
          <a:prstGeom prst="rect">
            <a:avLst/>
          </a:prstGeom>
        </p:spPr>
      </p:pic>
      <p:pic>
        <p:nvPicPr>
          <p:cNvPr id="2" name="Picture 3" descr="A close up of a logo&#10;&#10;Description generated with high confidence"/>
          <p:cNvPicPr>
            <a:picLocks noChangeAspect="1"/>
          </p:cNvPicPr>
          <p:nvPr/>
        </p:nvPicPr>
        <p:blipFill>
          <a:blip r:embed="rId4" cstate="print"/>
          <a:stretch>
            <a:fillRect/>
          </a:stretch>
        </p:blipFill>
        <p:spPr>
          <a:xfrm>
            <a:off x="752" y="8735008"/>
            <a:ext cx="12347786" cy="92592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6082" name="Rectangle 1"/>
          <p:cNvSpPr>
            <a:spLocks noChangeArrowheads="1"/>
          </p:cNvSpPr>
          <p:nvPr/>
        </p:nvSpPr>
        <p:spPr bwMode="auto">
          <a:xfrm>
            <a:off x="519892" y="802567"/>
            <a:ext cx="7200800" cy="10147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3600">
                <a:solidFill>
                  <a:srgbClr val="000000"/>
                </a:solidFill>
                <a:latin typeface="Helvetica Light" charset="0"/>
                <a:ea typeface="Helvetica Light" charset="0"/>
                <a:cs typeface="Helvetica Light" charset="0"/>
                <a:sym typeface="Helvetica Light" charset="0"/>
              </a:defRPr>
            </a:lvl1pPr>
            <a:lvl2pPr marL="742950" indent="-285750">
              <a:defRPr sz="3600">
                <a:solidFill>
                  <a:srgbClr val="000000"/>
                </a:solidFill>
                <a:latin typeface="Helvetica Light" charset="0"/>
                <a:ea typeface="Helvetica Light" charset="0"/>
                <a:cs typeface="Helvetica Light" charset="0"/>
                <a:sym typeface="Helvetica Light" charset="0"/>
              </a:defRPr>
            </a:lvl2pPr>
            <a:lvl3pPr marL="1143000" indent="-228600">
              <a:defRPr sz="3600">
                <a:solidFill>
                  <a:srgbClr val="000000"/>
                </a:solidFill>
                <a:latin typeface="Helvetica Light" charset="0"/>
                <a:ea typeface="Helvetica Light" charset="0"/>
                <a:cs typeface="Helvetica Light" charset="0"/>
                <a:sym typeface="Helvetica Light" charset="0"/>
              </a:defRPr>
            </a:lvl3pPr>
            <a:lvl4pPr marL="1600200" indent="-228600">
              <a:defRPr sz="3600">
                <a:solidFill>
                  <a:srgbClr val="000000"/>
                </a:solidFill>
                <a:latin typeface="Helvetica Light" charset="0"/>
                <a:ea typeface="Helvetica Light" charset="0"/>
                <a:cs typeface="Helvetica Light" charset="0"/>
                <a:sym typeface="Helvetica Light" charset="0"/>
              </a:defRPr>
            </a:lvl4pPr>
            <a:lvl5pPr marL="2057400" indent="-228600">
              <a:defRPr sz="3600">
                <a:solidFill>
                  <a:srgbClr val="000000"/>
                </a:solidFill>
                <a:latin typeface="Helvetica Light" charset="0"/>
                <a:ea typeface="Helvetica Light" charset="0"/>
                <a:cs typeface="Helvetica Light" charset="0"/>
                <a:sym typeface="Helvetica Light" charset="0"/>
              </a:defRPr>
            </a:lvl5pPr>
            <a:lvl6pPr marL="25146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6pPr>
            <a:lvl7pPr marL="29718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7pPr>
            <a:lvl8pPr marL="34290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8pPr>
            <a:lvl9pPr marL="38862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9pPr>
          </a:lstStyle>
          <a:p>
            <a:r>
              <a:rPr lang="zh-CN" altLang="en-US" sz="5400" b="1" dirty="0">
                <a:solidFill>
                  <a:srgbClr val="00467F"/>
                </a:solidFill>
                <a:latin typeface="仿宋" panose="02010609060101010101" pitchFamily="49" charset="-122"/>
                <a:ea typeface="仿宋" panose="02010609060101010101" pitchFamily="49" charset="-122"/>
                <a:sym typeface="+mn-ea"/>
              </a:rPr>
              <a:t>课外</a:t>
            </a:r>
            <a:r>
              <a:rPr lang="zh-CN" altLang="en-US" sz="5400" b="1" dirty="0" smtClean="0">
                <a:solidFill>
                  <a:srgbClr val="00467F"/>
                </a:solidFill>
                <a:latin typeface="仿宋" panose="02010609060101010101" pitchFamily="49" charset="-122"/>
                <a:ea typeface="仿宋" panose="02010609060101010101" pitchFamily="49" charset="-122"/>
                <a:sym typeface="+mn-ea"/>
              </a:rPr>
              <a:t>辅导</a:t>
            </a:r>
            <a:r>
              <a:rPr lang="en-US" sz="6000" b="1" dirty="0" smtClean="0">
                <a:solidFill>
                  <a:srgbClr val="00467F"/>
                </a:solidFill>
                <a:sym typeface="+mn-ea"/>
              </a:rPr>
              <a:t>Workshops</a:t>
            </a:r>
            <a:endParaRPr lang="en-US" altLang="en-US" sz="6000" b="1" dirty="0" smtClean="0">
              <a:solidFill>
                <a:srgbClr val="00467F"/>
              </a:solidFill>
              <a:latin typeface="Verdana" panose="020B0604030504040204" pitchFamily="34" charset="0"/>
              <a:ea typeface="Verdana" panose="020B0604030504040204" pitchFamily="34" charset="0"/>
              <a:cs typeface="Verdana" panose="020B0604030504040204" pitchFamily="34" charset="0"/>
              <a:sym typeface="+mn-ea"/>
            </a:endParaRPr>
          </a:p>
        </p:txBody>
      </p:sp>
      <p:sp>
        <p:nvSpPr>
          <p:cNvPr id="46083" name="TextBox 2"/>
          <p:cNvSpPr txBox="1">
            <a:spLocks noChangeArrowheads="1"/>
          </p:cNvSpPr>
          <p:nvPr/>
        </p:nvSpPr>
        <p:spPr bwMode="auto">
          <a:xfrm>
            <a:off x="520145" y="2654412"/>
            <a:ext cx="5904656" cy="439991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3600">
                <a:solidFill>
                  <a:srgbClr val="000000"/>
                </a:solidFill>
                <a:latin typeface="Helvetica Light" charset="0"/>
                <a:ea typeface="Helvetica Light" charset="0"/>
                <a:cs typeface="Helvetica Light" charset="0"/>
                <a:sym typeface="Helvetica Light" charset="0"/>
              </a:defRPr>
            </a:lvl1pPr>
            <a:lvl2pPr marL="742950" indent="-285750">
              <a:defRPr sz="3600">
                <a:solidFill>
                  <a:srgbClr val="000000"/>
                </a:solidFill>
                <a:latin typeface="Helvetica Light" charset="0"/>
                <a:ea typeface="Helvetica Light" charset="0"/>
                <a:cs typeface="Helvetica Light" charset="0"/>
                <a:sym typeface="Helvetica Light" charset="0"/>
              </a:defRPr>
            </a:lvl2pPr>
            <a:lvl3pPr marL="1143000" indent="-228600">
              <a:defRPr sz="3600">
                <a:solidFill>
                  <a:srgbClr val="000000"/>
                </a:solidFill>
                <a:latin typeface="Helvetica Light" charset="0"/>
                <a:ea typeface="Helvetica Light" charset="0"/>
                <a:cs typeface="Helvetica Light" charset="0"/>
                <a:sym typeface="Helvetica Light" charset="0"/>
              </a:defRPr>
            </a:lvl3pPr>
            <a:lvl4pPr marL="1600200" indent="-228600">
              <a:defRPr sz="3600">
                <a:solidFill>
                  <a:srgbClr val="000000"/>
                </a:solidFill>
                <a:latin typeface="Helvetica Light" charset="0"/>
                <a:ea typeface="Helvetica Light" charset="0"/>
                <a:cs typeface="Helvetica Light" charset="0"/>
                <a:sym typeface="Helvetica Light" charset="0"/>
              </a:defRPr>
            </a:lvl4pPr>
            <a:lvl5pPr marL="2057400" indent="-228600">
              <a:defRPr sz="3600">
                <a:solidFill>
                  <a:srgbClr val="000000"/>
                </a:solidFill>
                <a:latin typeface="Helvetica Light" charset="0"/>
                <a:ea typeface="Helvetica Light" charset="0"/>
                <a:cs typeface="Helvetica Light" charset="0"/>
                <a:sym typeface="Helvetica Light" charset="0"/>
              </a:defRPr>
            </a:lvl5pPr>
            <a:lvl6pPr marL="25146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6pPr>
            <a:lvl7pPr marL="29718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7pPr>
            <a:lvl8pPr marL="34290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8pPr>
            <a:lvl9pPr marL="38862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9pPr>
          </a:lstStyle>
          <a:p>
            <a:pPr marL="285750" indent="-285750">
              <a:lnSpc>
                <a:spcPct val="100000"/>
              </a:lnSpc>
              <a:buFont typeface="Arial" panose="020B0604020202020204" pitchFamily="34" charset="0"/>
              <a:buChar char="•"/>
            </a:pPr>
            <a:r>
              <a:rPr lang="zh-CN" altLang="en-US" sz="4000" b="1" dirty="0" smtClean="0">
                <a:latin typeface="仿宋" panose="02010609060101010101" pitchFamily="49" charset="-122"/>
                <a:ea typeface="仿宋" panose="02010609060101010101" pitchFamily="49" charset="-122"/>
                <a:sym typeface="+mn-ea"/>
              </a:rPr>
              <a:t>辅导课题包括商业技巧，雅思备考，当前时事讨论及大学课堂模拟</a:t>
            </a:r>
          </a:p>
          <a:p>
            <a:pPr marL="285750" indent="-285750">
              <a:lnSpc>
                <a:spcPct val="100000"/>
              </a:lnSpc>
              <a:buFont typeface="Arial" panose="020B0604020202020204" pitchFamily="34" charset="0"/>
              <a:buChar char="•"/>
            </a:pPr>
            <a:endParaRPr lang="zh-CN" altLang="en-US" sz="4000" b="1" dirty="0" smtClean="0">
              <a:latin typeface="仿宋" panose="02010609060101010101" pitchFamily="49" charset="-122"/>
              <a:ea typeface="仿宋" panose="02010609060101010101" pitchFamily="49" charset="-122"/>
              <a:sym typeface="+mn-ea"/>
            </a:endParaRPr>
          </a:p>
          <a:p>
            <a:pPr marL="0" indent="0">
              <a:lnSpc>
                <a:spcPct val="100000"/>
              </a:lnSpc>
              <a:buFont typeface="Arial" panose="020B0604020202020204" pitchFamily="34" charset="0"/>
              <a:buNone/>
            </a:pPr>
            <a:endParaRPr lang="en-NZ" sz="4000" b="1" dirty="0">
              <a:latin typeface="仿宋" panose="02010609060101010101" pitchFamily="49" charset="-122"/>
              <a:ea typeface="仿宋" panose="02010609060101010101" pitchFamily="49" charset="-122"/>
            </a:endParaRPr>
          </a:p>
          <a:p>
            <a:pPr marL="285750" indent="-285750">
              <a:lnSpc>
                <a:spcPct val="100000"/>
              </a:lnSpc>
              <a:buFont typeface="Arial" panose="020B0604020202020204" pitchFamily="34" charset="0"/>
              <a:buChar char="•"/>
            </a:pPr>
            <a:r>
              <a:rPr lang="zh-CN" altLang="en-US" sz="4000" b="1" dirty="0" smtClean="0">
                <a:latin typeface="仿宋" panose="02010609060101010101" pitchFamily="49" charset="-122"/>
                <a:ea typeface="仿宋" panose="02010609060101010101" pitchFamily="49" charset="-122"/>
                <a:sym typeface="+mn-ea"/>
              </a:rPr>
              <a:t>课题将定期更新及改善以满足学生需求</a:t>
            </a:r>
            <a:endParaRPr lang="en-NZ" altLang="en-US" dirty="0"/>
          </a:p>
        </p:txBody>
      </p:sp>
      <p:pic>
        <p:nvPicPr>
          <p:cNvPr id="5" name="Picture 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7438504" y="2093112"/>
            <a:ext cx="5007422" cy="3336354"/>
          </a:xfrm>
          <a:prstGeom prst="rect">
            <a:avLst/>
          </a:prstGeom>
        </p:spPr>
      </p:pic>
      <p:pic>
        <p:nvPicPr>
          <p:cNvPr id="2" name="Picture Placeholder 8"/>
          <p:cNvPicPr>
            <a:picLocks noGrp="1" noChangeAspect="1"/>
          </p:cNvPicPr>
          <p:nvPr>
            <p:ph type="pic" sz="quarter" idx="11"/>
          </p:nvPr>
        </p:nvPicPr>
        <p:blipFill>
          <a:blip r:embed="rId5" cstate="print">
            <a:extLst>
              <a:ext uri="{28A0092B-C50C-407E-A947-70E740481C1C}">
                <a14:useLocalDpi xmlns="" xmlns:a14="http://schemas.microsoft.com/office/drawing/2010/main" val="0"/>
              </a:ext>
            </a:extLst>
          </a:blip>
          <a:stretch>
            <a:fillRect/>
          </a:stretch>
        </p:blipFill>
        <p:spPr>
          <a:xfrm>
            <a:off x="7438390" y="5652770"/>
            <a:ext cx="5006975" cy="3192780"/>
          </a:xfrm>
        </p:spPr>
      </p:pic>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6082" name="Rectangle 1"/>
          <p:cNvSpPr>
            <a:spLocks noChangeArrowheads="1"/>
          </p:cNvSpPr>
          <p:nvPr/>
        </p:nvSpPr>
        <p:spPr bwMode="auto">
          <a:xfrm>
            <a:off x="669752" y="1345492"/>
            <a:ext cx="7200800" cy="82994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3600">
                <a:solidFill>
                  <a:srgbClr val="000000"/>
                </a:solidFill>
                <a:latin typeface="Helvetica Light" charset="0"/>
                <a:ea typeface="Helvetica Light" charset="0"/>
                <a:cs typeface="Helvetica Light" charset="0"/>
                <a:sym typeface="Helvetica Light" charset="0"/>
              </a:defRPr>
            </a:lvl1pPr>
            <a:lvl2pPr marL="742950" indent="-285750">
              <a:defRPr sz="3600">
                <a:solidFill>
                  <a:srgbClr val="000000"/>
                </a:solidFill>
                <a:latin typeface="Helvetica Light" charset="0"/>
                <a:ea typeface="Helvetica Light" charset="0"/>
                <a:cs typeface="Helvetica Light" charset="0"/>
                <a:sym typeface="Helvetica Light" charset="0"/>
              </a:defRPr>
            </a:lvl2pPr>
            <a:lvl3pPr marL="1143000" indent="-228600">
              <a:defRPr sz="3600">
                <a:solidFill>
                  <a:srgbClr val="000000"/>
                </a:solidFill>
                <a:latin typeface="Helvetica Light" charset="0"/>
                <a:ea typeface="Helvetica Light" charset="0"/>
                <a:cs typeface="Helvetica Light" charset="0"/>
                <a:sym typeface="Helvetica Light" charset="0"/>
              </a:defRPr>
            </a:lvl3pPr>
            <a:lvl4pPr marL="1600200" indent="-228600">
              <a:defRPr sz="3600">
                <a:solidFill>
                  <a:srgbClr val="000000"/>
                </a:solidFill>
                <a:latin typeface="Helvetica Light" charset="0"/>
                <a:ea typeface="Helvetica Light" charset="0"/>
                <a:cs typeface="Helvetica Light" charset="0"/>
                <a:sym typeface="Helvetica Light" charset="0"/>
              </a:defRPr>
            </a:lvl4pPr>
            <a:lvl5pPr marL="2057400" indent="-228600">
              <a:defRPr sz="3600">
                <a:solidFill>
                  <a:srgbClr val="000000"/>
                </a:solidFill>
                <a:latin typeface="Helvetica Light" charset="0"/>
                <a:ea typeface="Helvetica Light" charset="0"/>
                <a:cs typeface="Helvetica Light" charset="0"/>
                <a:sym typeface="Helvetica Light" charset="0"/>
              </a:defRPr>
            </a:lvl5pPr>
            <a:lvl6pPr marL="25146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6pPr>
            <a:lvl7pPr marL="29718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7pPr>
            <a:lvl8pPr marL="34290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8pPr>
            <a:lvl9pPr marL="38862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9pPr>
          </a:lstStyle>
          <a:p>
            <a:r>
              <a:rPr lang="zh-TW" altLang="en-US" sz="4800" b="1" dirty="0">
                <a:solidFill>
                  <a:srgbClr val="00467F"/>
                </a:solidFill>
                <a:latin typeface="仿宋" panose="02010609060101010101" pitchFamily="49" charset="-122"/>
                <a:ea typeface="仿宋" panose="02010609060101010101" pitchFamily="49" charset="-122"/>
                <a:sym typeface="+mn-ea"/>
              </a:rPr>
              <a:t>学术英语</a:t>
            </a:r>
            <a:endParaRPr lang="en-US" altLang="en-US" sz="4800" b="1" dirty="0">
              <a:latin typeface="Verdana" panose="020B0604030504040204" pitchFamily="34" charset="0"/>
              <a:ea typeface="Verdana" panose="020B0604030504040204" pitchFamily="34" charset="0"/>
              <a:cs typeface="Verdana" panose="020B0604030504040204" pitchFamily="34" charset="0"/>
            </a:endParaRPr>
          </a:p>
        </p:txBody>
      </p:sp>
      <p:sp>
        <p:nvSpPr>
          <p:cNvPr id="46083" name="TextBox 2"/>
          <p:cNvSpPr txBox="1">
            <a:spLocks noChangeArrowheads="1"/>
          </p:cNvSpPr>
          <p:nvPr/>
        </p:nvSpPr>
        <p:spPr bwMode="auto">
          <a:xfrm>
            <a:off x="670005" y="2794112"/>
            <a:ext cx="5904656" cy="50158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3600">
                <a:solidFill>
                  <a:srgbClr val="000000"/>
                </a:solidFill>
                <a:latin typeface="Helvetica Light" charset="0"/>
                <a:ea typeface="Helvetica Light" charset="0"/>
                <a:cs typeface="Helvetica Light" charset="0"/>
                <a:sym typeface="Helvetica Light" charset="0"/>
              </a:defRPr>
            </a:lvl1pPr>
            <a:lvl2pPr marL="742950" indent="-285750">
              <a:defRPr sz="3600">
                <a:solidFill>
                  <a:srgbClr val="000000"/>
                </a:solidFill>
                <a:latin typeface="Helvetica Light" charset="0"/>
                <a:ea typeface="Helvetica Light" charset="0"/>
                <a:cs typeface="Helvetica Light" charset="0"/>
                <a:sym typeface="Helvetica Light" charset="0"/>
              </a:defRPr>
            </a:lvl2pPr>
            <a:lvl3pPr marL="1143000" indent="-228600">
              <a:defRPr sz="3600">
                <a:solidFill>
                  <a:srgbClr val="000000"/>
                </a:solidFill>
                <a:latin typeface="Helvetica Light" charset="0"/>
                <a:ea typeface="Helvetica Light" charset="0"/>
                <a:cs typeface="Helvetica Light" charset="0"/>
                <a:sym typeface="Helvetica Light" charset="0"/>
              </a:defRPr>
            </a:lvl3pPr>
            <a:lvl4pPr marL="1600200" indent="-228600">
              <a:defRPr sz="3600">
                <a:solidFill>
                  <a:srgbClr val="000000"/>
                </a:solidFill>
                <a:latin typeface="Helvetica Light" charset="0"/>
                <a:ea typeface="Helvetica Light" charset="0"/>
                <a:cs typeface="Helvetica Light" charset="0"/>
                <a:sym typeface="Helvetica Light" charset="0"/>
              </a:defRPr>
            </a:lvl4pPr>
            <a:lvl5pPr marL="2057400" indent="-228600">
              <a:defRPr sz="3600">
                <a:solidFill>
                  <a:srgbClr val="000000"/>
                </a:solidFill>
                <a:latin typeface="Helvetica Light" charset="0"/>
                <a:ea typeface="Helvetica Light" charset="0"/>
                <a:cs typeface="Helvetica Light" charset="0"/>
                <a:sym typeface="Helvetica Light" charset="0"/>
              </a:defRPr>
            </a:lvl5pPr>
            <a:lvl6pPr marL="25146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6pPr>
            <a:lvl7pPr marL="29718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7pPr>
            <a:lvl8pPr marL="34290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8pPr>
            <a:lvl9pPr marL="38862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9pPr>
          </a:lstStyle>
          <a:p>
            <a:pPr marL="285750" indent="-285750">
              <a:lnSpc>
                <a:spcPct val="100000"/>
              </a:lnSpc>
              <a:buFont typeface="Arial" panose="020B0604020202020204" pitchFamily="34" charset="0"/>
              <a:buChar char="•"/>
            </a:pPr>
            <a:r>
              <a:rPr lang="zh-CN" altLang="en-US" sz="3200" b="1" dirty="0" smtClean="0">
                <a:latin typeface="仿宋" panose="02010609060101010101" pitchFamily="49" charset="-122"/>
                <a:ea typeface="仿宋" panose="02010609060101010101" pitchFamily="49" charset="-122"/>
                <a:sym typeface="+mn-ea"/>
              </a:rPr>
              <a:t>提高英语及学术技巧并发展学生独立学习的能力</a:t>
            </a:r>
          </a:p>
          <a:p>
            <a:pPr marL="285750" indent="-285750">
              <a:lnSpc>
                <a:spcPct val="100000"/>
              </a:lnSpc>
              <a:buFont typeface="Arial" panose="020B0604020202020204" pitchFamily="34" charset="0"/>
              <a:buChar char="•"/>
            </a:pPr>
            <a:endParaRPr lang="en-US" altLang="zh-CN" sz="3200" b="1" dirty="0" smtClean="0">
              <a:latin typeface="仿宋" panose="02010609060101010101" pitchFamily="49" charset="-122"/>
              <a:ea typeface="仿宋" panose="02010609060101010101" pitchFamily="49" charset="-122"/>
            </a:endParaRPr>
          </a:p>
          <a:p>
            <a:pPr marL="285750" indent="-285750">
              <a:lnSpc>
                <a:spcPct val="100000"/>
              </a:lnSpc>
              <a:buFont typeface="Arial" panose="020B0604020202020204" pitchFamily="34" charset="0"/>
              <a:buChar char="•"/>
            </a:pPr>
            <a:endParaRPr lang="en-NZ" sz="3200" b="1" dirty="0">
              <a:latin typeface="仿宋" panose="02010609060101010101" pitchFamily="49" charset="-122"/>
              <a:ea typeface="仿宋" panose="02010609060101010101" pitchFamily="49" charset="-122"/>
            </a:endParaRPr>
          </a:p>
          <a:p>
            <a:pPr marL="285750" indent="-285750">
              <a:lnSpc>
                <a:spcPct val="100000"/>
              </a:lnSpc>
              <a:buFont typeface="Arial" panose="020B0604020202020204" pitchFamily="34" charset="0"/>
              <a:buChar char="•"/>
            </a:pPr>
            <a:r>
              <a:rPr lang="zh-CN" altLang="en-US" sz="3200" b="1" dirty="0" smtClean="0">
                <a:latin typeface="仿宋" panose="02010609060101010101" pitchFamily="49" charset="-122"/>
                <a:ea typeface="仿宋" panose="02010609060101010101" pitchFamily="49" charset="-122"/>
                <a:sym typeface="+mn-ea"/>
              </a:rPr>
              <a:t>为过渡到语言直通班及将来的大学学习打下坚固基础</a:t>
            </a:r>
          </a:p>
          <a:p>
            <a:pPr marL="285750" indent="-285750">
              <a:lnSpc>
                <a:spcPct val="100000"/>
              </a:lnSpc>
              <a:buFont typeface="Arial" panose="020B0604020202020204" pitchFamily="34" charset="0"/>
              <a:buChar char="•"/>
            </a:pPr>
            <a:endParaRPr lang="en-NZ" sz="3200" b="1" dirty="0" smtClean="0">
              <a:latin typeface="仿宋" panose="02010609060101010101" pitchFamily="49" charset="-122"/>
              <a:ea typeface="仿宋" panose="02010609060101010101" pitchFamily="49" charset="-122"/>
            </a:endParaRPr>
          </a:p>
          <a:p>
            <a:pPr marL="285750" indent="-285750">
              <a:lnSpc>
                <a:spcPct val="100000"/>
              </a:lnSpc>
              <a:buFont typeface="Arial" panose="020B0604020202020204" pitchFamily="34" charset="0"/>
              <a:buChar char="•"/>
            </a:pPr>
            <a:endParaRPr lang="en-NZ" sz="3200" b="1" dirty="0">
              <a:latin typeface="仿宋" panose="02010609060101010101" pitchFamily="49" charset="-122"/>
              <a:ea typeface="仿宋" panose="02010609060101010101" pitchFamily="49" charset="-122"/>
            </a:endParaRPr>
          </a:p>
          <a:p>
            <a:pPr marL="285750" indent="-285750">
              <a:lnSpc>
                <a:spcPct val="100000"/>
              </a:lnSpc>
              <a:buFont typeface="Arial" panose="020B0604020202020204" pitchFamily="34" charset="0"/>
              <a:buChar char="•"/>
            </a:pPr>
            <a:r>
              <a:rPr lang="zh-CN" altLang="en-US" sz="3200" b="1" dirty="0" smtClean="0">
                <a:latin typeface="仿宋" panose="02010609060101010101" pitchFamily="49" charset="-122"/>
                <a:ea typeface="仿宋" panose="02010609060101010101" pitchFamily="49" charset="-122"/>
                <a:sym typeface="+mn-ea"/>
              </a:rPr>
              <a:t>学生可选择大学学术技巧或雅思考试准备作为选修课程</a:t>
            </a:r>
            <a:endParaRPr lang="zh-CN" altLang="en-US" sz="3200" b="1" dirty="0" smtClean="0">
              <a:solidFill>
                <a:schemeClr val="tx1"/>
              </a:solidFill>
              <a:latin typeface="仿宋" panose="02010609060101010101" pitchFamily="49" charset="-122"/>
              <a:ea typeface="仿宋" panose="02010609060101010101" pitchFamily="49" charset="-122"/>
              <a:cs typeface="Verdana" panose="020B0604030504040204" pitchFamily="34" charset="0"/>
              <a:sym typeface="+mn-ea"/>
            </a:endParaRPr>
          </a:p>
        </p:txBody>
      </p:sp>
      <p:pic>
        <p:nvPicPr>
          <p:cNvPr id="2" name="Picture 1"/>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7411720" y="1777365"/>
            <a:ext cx="4557395" cy="3036570"/>
          </a:xfrm>
          <a:prstGeom prst="rect">
            <a:avLst/>
          </a:prstGeom>
        </p:spPr>
      </p:pic>
      <p:pic>
        <p:nvPicPr>
          <p:cNvPr id="14" name="Picture Placeholder 8"/>
          <p:cNvPicPr>
            <a:picLocks noGrp="1" noChangeAspect="1"/>
          </p:cNvPicPr>
          <p:nvPr>
            <p:ph type="pic" sz="quarter" idx="11"/>
          </p:nvPr>
        </p:nvPicPr>
        <p:blipFill>
          <a:blip r:embed="rId5" cstate="screen"/>
          <a:srcRect/>
          <a:stretch>
            <a:fillRect/>
          </a:stretch>
        </p:blipFill>
        <p:spPr>
          <a:xfrm>
            <a:off x="7411720" y="4988560"/>
            <a:ext cx="4547870" cy="3914140"/>
          </a:xfrm>
        </p:spPr>
      </p:pic>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60418" name="Text Box 1"/>
          <p:cNvSpPr txBox="1"/>
          <p:nvPr/>
        </p:nvSpPr>
        <p:spPr bwMode="auto">
          <a:xfrm>
            <a:off x="741760" y="989004"/>
            <a:ext cx="5976664" cy="84010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4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square" lIns="50800" tIns="50800" rIns="50800" bIns="50800" anchor="ctr">
            <a:spAutoFit/>
          </a:bodyPr>
          <a:lstStyle>
            <a:lvl1pPr>
              <a:defRPr sz="3600">
                <a:solidFill>
                  <a:srgbClr val="000000"/>
                </a:solidFill>
                <a:latin typeface="Helvetica Light" charset="0"/>
                <a:ea typeface="Helvetica Light" charset="0"/>
                <a:cs typeface="Helvetica Light" charset="0"/>
                <a:sym typeface="Helvetica Light" charset="0"/>
              </a:defRPr>
            </a:lvl1pPr>
            <a:lvl2pPr marL="742950" indent="-285750">
              <a:defRPr sz="3600">
                <a:solidFill>
                  <a:srgbClr val="000000"/>
                </a:solidFill>
                <a:latin typeface="Helvetica Light" charset="0"/>
                <a:ea typeface="Helvetica Light" charset="0"/>
                <a:cs typeface="Helvetica Light" charset="0"/>
                <a:sym typeface="Helvetica Light" charset="0"/>
              </a:defRPr>
            </a:lvl2pPr>
            <a:lvl3pPr marL="1143000" indent="-228600">
              <a:defRPr sz="3600">
                <a:solidFill>
                  <a:srgbClr val="000000"/>
                </a:solidFill>
                <a:latin typeface="Helvetica Light" charset="0"/>
                <a:ea typeface="Helvetica Light" charset="0"/>
                <a:cs typeface="Helvetica Light" charset="0"/>
                <a:sym typeface="Helvetica Light" charset="0"/>
              </a:defRPr>
            </a:lvl3pPr>
            <a:lvl4pPr marL="1600200" indent="-228600">
              <a:defRPr sz="3600">
                <a:solidFill>
                  <a:srgbClr val="000000"/>
                </a:solidFill>
                <a:latin typeface="Helvetica Light" charset="0"/>
                <a:ea typeface="Helvetica Light" charset="0"/>
                <a:cs typeface="Helvetica Light" charset="0"/>
                <a:sym typeface="Helvetica Light" charset="0"/>
              </a:defRPr>
            </a:lvl4pPr>
            <a:lvl5pPr marL="2057400" indent="-228600">
              <a:defRPr sz="3600">
                <a:solidFill>
                  <a:srgbClr val="000000"/>
                </a:solidFill>
                <a:latin typeface="Helvetica Light" charset="0"/>
                <a:ea typeface="Helvetica Light" charset="0"/>
                <a:cs typeface="Helvetica Light" charset="0"/>
                <a:sym typeface="Helvetica Light" charset="0"/>
              </a:defRPr>
            </a:lvl5pPr>
            <a:lvl6pPr marL="25146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6pPr>
            <a:lvl7pPr marL="29718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7pPr>
            <a:lvl8pPr marL="34290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8pPr>
            <a:lvl9pPr marL="38862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9pPr>
          </a:lstStyle>
          <a:p>
            <a:r>
              <a:rPr lang="zh-CN" altLang="en-US" sz="4800" b="1" dirty="0" smtClean="0">
                <a:solidFill>
                  <a:srgbClr val="00467F"/>
                </a:solidFill>
                <a:latin typeface="仿宋" panose="02010609060101010101" pitchFamily="49" charset="-122"/>
                <a:ea typeface="仿宋" panose="02010609060101010101" pitchFamily="49" charset="-122"/>
                <a:cs typeface="Verdana" panose="020B0604030504040204" pitchFamily="34" charset="0"/>
                <a:sym typeface="+mn-ea"/>
              </a:rPr>
              <a:t>学生服</a:t>
            </a:r>
            <a:r>
              <a:rPr lang="zh-CN" altLang="en-US" sz="4800" b="1" dirty="0">
                <a:solidFill>
                  <a:srgbClr val="00467F"/>
                </a:solidFill>
                <a:latin typeface="仿宋" panose="02010609060101010101" pitchFamily="49" charset="-122"/>
                <a:ea typeface="仿宋" panose="02010609060101010101" pitchFamily="49" charset="-122"/>
                <a:cs typeface="Verdana" panose="020B0604030504040204" pitchFamily="34" charset="0"/>
                <a:sym typeface="+mn-ea"/>
              </a:rPr>
              <a:t>务</a:t>
            </a:r>
            <a:endParaRPr lang="en-US" altLang="en-US" sz="2000" b="1" dirty="0">
              <a:latin typeface="Verdana" panose="020B0604030504040204" pitchFamily="34" charset="0"/>
              <a:ea typeface="Verdana" panose="020B0604030504040204" pitchFamily="34" charset="0"/>
              <a:cs typeface="Verdana" panose="020B0604030504040204" pitchFamily="34" charset="0"/>
            </a:endParaRPr>
          </a:p>
        </p:txBody>
      </p:sp>
      <p:sp>
        <p:nvSpPr>
          <p:cNvPr id="60419" name="Rectangle 1"/>
          <p:cNvSpPr>
            <a:spLocks noChangeArrowheads="1"/>
          </p:cNvSpPr>
          <p:nvPr/>
        </p:nvSpPr>
        <p:spPr bwMode="auto">
          <a:xfrm>
            <a:off x="741760" y="2318761"/>
            <a:ext cx="6239247" cy="59080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3600">
                <a:solidFill>
                  <a:srgbClr val="000000"/>
                </a:solidFill>
                <a:latin typeface="Helvetica Light" charset="0"/>
                <a:ea typeface="Helvetica Light" charset="0"/>
                <a:cs typeface="Helvetica Light" charset="0"/>
                <a:sym typeface="Helvetica Light" charset="0"/>
              </a:defRPr>
            </a:lvl1pPr>
            <a:lvl2pPr marL="742950" indent="-285750">
              <a:defRPr sz="3600">
                <a:solidFill>
                  <a:srgbClr val="000000"/>
                </a:solidFill>
                <a:latin typeface="Helvetica Light" charset="0"/>
                <a:ea typeface="Helvetica Light" charset="0"/>
                <a:cs typeface="Helvetica Light" charset="0"/>
                <a:sym typeface="Helvetica Light" charset="0"/>
              </a:defRPr>
            </a:lvl2pPr>
            <a:lvl3pPr marL="1143000" indent="-228600">
              <a:defRPr sz="3600">
                <a:solidFill>
                  <a:srgbClr val="000000"/>
                </a:solidFill>
                <a:latin typeface="Helvetica Light" charset="0"/>
                <a:ea typeface="Helvetica Light" charset="0"/>
                <a:cs typeface="Helvetica Light" charset="0"/>
                <a:sym typeface="Helvetica Light" charset="0"/>
              </a:defRPr>
            </a:lvl3pPr>
            <a:lvl4pPr marL="1600200" indent="-228600">
              <a:defRPr sz="3600">
                <a:solidFill>
                  <a:srgbClr val="000000"/>
                </a:solidFill>
                <a:latin typeface="Helvetica Light" charset="0"/>
                <a:ea typeface="Helvetica Light" charset="0"/>
                <a:cs typeface="Helvetica Light" charset="0"/>
                <a:sym typeface="Helvetica Light" charset="0"/>
              </a:defRPr>
            </a:lvl4pPr>
            <a:lvl5pPr marL="2057400" indent="-228600">
              <a:defRPr sz="3600">
                <a:solidFill>
                  <a:srgbClr val="000000"/>
                </a:solidFill>
                <a:latin typeface="Helvetica Light" charset="0"/>
                <a:ea typeface="Helvetica Light" charset="0"/>
                <a:cs typeface="Helvetica Light" charset="0"/>
                <a:sym typeface="Helvetica Light" charset="0"/>
              </a:defRPr>
            </a:lvl5pPr>
            <a:lvl6pPr marL="25146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6pPr>
            <a:lvl7pPr marL="29718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7pPr>
            <a:lvl8pPr marL="34290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8pPr>
            <a:lvl9pPr marL="38862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9pPr>
          </a:lstStyle>
          <a:p>
            <a:pPr marL="342900" indent="-342900">
              <a:spcAft>
                <a:spcPct val="35000"/>
              </a:spcAft>
              <a:buFont typeface="Arial" panose="020B0604020202020204" pitchFamily="34" charset="0"/>
              <a:buChar char="•"/>
            </a:pPr>
            <a:r>
              <a:rPr lang="zh-CN" altLang="en-US" sz="4000" b="1" dirty="0">
                <a:latin typeface="仿宋" panose="02010609060101010101" pitchFamily="49" charset="-122"/>
                <a:ea typeface="仿宋" panose="02010609060101010101" pitchFamily="49" charset="-122"/>
                <a:sym typeface="+mn-ea"/>
              </a:rPr>
              <a:t>敬业的学生服务团队</a:t>
            </a:r>
          </a:p>
          <a:p>
            <a:pPr marL="342900" indent="-342900">
              <a:spcAft>
                <a:spcPct val="35000"/>
              </a:spcAft>
              <a:buFont typeface="Arial" panose="020B0604020202020204" pitchFamily="34" charset="0"/>
              <a:buChar char="•"/>
            </a:pPr>
            <a:endParaRPr lang="en-NZ" sz="4000" b="1" dirty="0">
              <a:latin typeface="仿宋" panose="02010609060101010101" pitchFamily="49" charset="-122"/>
              <a:ea typeface="仿宋" panose="02010609060101010101" pitchFamily="49" charset="-122"/>
              <a:cs typeface="Verdana" panose="020B0604030504040204" pitchFamily="34" charset="0"/>
            </a:endParaRPr>
          </a:p>
          <a:p>
            <a:pPr marL="342900" indent="-342900">
              <a:spcAft>
                <a:spcPct val="35000"/>
              </a:spcAft>
              <a:buFont typeface="Arial" panose="020B0604020202020204" pitchFamily="34" charset="0"/>
              <a:buChar char="•"/>
            </a:pPr>
            <a:r>
              <a:rPr lang="zh-CN" altLang="en-US" sz="4000" b="1" dirty="0" smtClean="0">
                <a:latin typeface="仿宋" panose="02010609060101010101" pitchFamily="49" charset="-122"/>
                <a:ea typeface="仿宋" panose="02010609060101010101" pitchFamily="49" charset="-122"/>
                <a:cs typeface="Verdana" panose="020B0604030504040204" pitchFamily="34" charset="0"/>
                <a:sym typeface="+mn-ea"/>
              </a:rPr>
              <a:t>配备先进教学技术的课堂及自学中心 </a:t>
            </a:r>
          </a:p>
          <a:p>
            <a:pPr marL="342900" indent="-342900">
              <a:spcAft>
                <a:spcPct val="35000"/>
              </a:spcAft>
              <a:buFont typeface="Arial" panose="020B0604020202020204" pitchFamily="34" charset="0"/>
              <a:buChar char="•"/>
            </a:pPr>
            <a:endParaRPr lang="en-NZ" sz="4000" b="1" dirty="0" smtClean="0">
              <a:latin typeface="仿宋" panose="02010609060101010101" pitchFamily="49" charset="-122"/>
              <a:ea typeface="仿宋" panose="02010609060101010101" pitchFamily="49" charset="-122"/>
              <a:cs typeface="Verdana" panose="020B0604030504040204" pitchFamily="34" charset="0"/>
            </a:endParaRPr>
          </a:p>
          <a:p>
            <a:pPr marL="342900" indent="-342900">
              <a:spcAft>
                <a:spcPct val="35000"/>
              </a:spcAft>
              <a:buFont typeface="Arial" panose="020B0604020202020204" pitchFamily="34" charset="0"/>
              <a:buChar char="•"/>
            </a:pPr>
            <a:r>
              <a:rPr lang="zh-CN" altLang="en-US" sz="4000" b="1" dirty="0" smtClean="0">
                <a:latin typeface="仿宋" panose="02010609060101010101" pitchFamily="49" charset="-122"/>
                <a:ea typeface="仿宋" panose="02010609060101010101" pitchFamily="49" charset="-122"/>
                <a:sym typeface="+mn-ea"/>
              </a:rPr>
              <a:t>为学生到</a:t>
            </a:r>
            <a:r>
              <a:rPr lang="zh-CN" altLang="en-US" sz="4000" b="1" dirty="0">
                <a:latin typeface="仿宋" panose="02010609060101010101" pitchFamily="49" charset="-122"/>
                <a:ea typeface="仿宋" panose="02010609060101010101" pitchFamily="49" charset="-122"/>
                <a:sym typeface="+mn-ea"/>
              </a:rPr>
              <a:t>达奥克</a:t>
            </a:r>
            <a:r>
              <a:rPr lang="zh-CN" altLang="en-US" sz="4000" b="1" dirty="0" smtClean="0">
                <a:latin typeface="仿宋" panose="02010609060101010101" pitchFamily="49" charset="-122"/>
                <a:ea typeface="仿宋" panose="02010609060101010101" pitchFamily="49" charset="-122"/>
                <a:sym typeface="+mn-ea"/>
              </a:rPr>
              <a:t>兰后提供生活帮助并提供寻找住宿服务</a:t>
            </a:r>
            <a:endParaRPr lang="zh-CN" altLang="en-US" sz="4000" b="1" dirty="0" smtClean="0">
              <a:latin typeface="仿宋" panose="02010609060101010101" pitchFamily="49" charset="-122"/>
              <a:ea typeface="仿宋" panose="02010609060101010101" pitchFamily="49" charset="-122"/>
              <a:cs typeface="Verdana" panose="020B0604030504040204" pitchFamily="34" charset="0"/>
              <a:sym typeface="+mn-ea"/>
            </a:endParaRPr>
          </a:p>
        </p:txBody>
      </p:sp>
      <p:pic>
        <p:nvPicPr>
          <p:cNvPr id="13" name="Picture Placeholder 12"/>
          <p:cNvPicPr>
            <a:picLocks noGrp="1" noChangeAspect="1"/>
          </p:cNvPicPr>
          <p:nvPr>
            <p:ph type="pic" sz="quarter" idx="11"/>
          </p:nvPr>
        </p:nvPicPr>
        <p:blipFill>
          <a:blip r:embed="rId4" cstate="print">
            <a:extLst>
              <a:ext uri="{28A0092B-C50C-407E-A947-70E740481C1C}">
                <a14:useLocalDpi xmlns="" xmlns:a14="http://schemas.microsoft.com/office/drawing/2010/main" val="0"/>
              </a:ext>
            </a:extLst>
          </a:blip>
          <a:stretch>
            <a:fillRect/>
          </a:stretch>
        </p:blipFill>
        <p:spPr>
          <a:xfrm>
            <a:off x="7419975" y="2104390"/>
            <a:ext cx="4891405" cy="3109595"/>
          </a:xfrm>
        </p:spPr>
      </p:pic>
      <p:pic>
        <p:nvPicPr>
          <p:cNvPr id="14" name="Picture Placeholder 13"/>
          <p:cNvPicPr>
            <a:picLocks noGrp="1" noChangeAspect="1"/>
          </p:cNvPicPr>
          <p:nvPr/>
        </p:nvPicPr>
        <p:blipFill>
          <a:blip r:embed="rId5" cstate="print">
            <a:extLst>
              <a:ext uri="{28A0092B-C50C-407E-A947-70E740481C1C}">
                <a14:useLocalDpi xmlns="" xmlns:a14="http://schemas.microsoft.com/office/drawing/2010/main" val="0"/>
              </a:ext>
            </a:extLst>
          </a:blip>
          <a:srcRect t="3712" b="3712"/>
          <a:stretch>
            <a:fillRect/>
          </a:stretch>
        </p:blipFill>
        <p:spPr>
          <a:xfrm>
            <a:off x="7419975" y="5662930"/>
            <a:ext cx="4891405" cy="3019425"/>
          </a:xfrm>
          <a:prstGeom prst="rect">
            <a:avLst/>
          </a:prstGeom>
          <a:solidFill>
            <a:schemeClr val="bg1">
              <a:lumMod val="85000"/>
            </a:schemeClr>
          </a:solidFill>
        </p:spPr>
      </p:pic>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60418" name="Text Box 1"/>
          <p:cNvSpPr txBox="1"/>
          <p:nvPr/>
        </p:nvSpPr>
        <p:spPr bwMode="auto">
          <a:xfrm>
            <a:off x="741760" y="988428"/>
            <a:ext cx="5976664" cy="841256"/>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4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square" lIns="50800" tIns="50800" rIns="50800" bIns="50800" anchor="ctr">
            <a:spAutoFit/>
          </a:bodyPr>
          <a:lstStyle>
            <a:lvl1pPr>
              <a:defRPr sz="3600">
                <a:solidFill>
                  <a:srgbClr val="000000"/>
                </a:solidFill>
                <a:latin typeface="Helvetica Light" charset="0"/>
                <a:ea typeface="Helvetica Light" charset="0"/>
                <a:cs typeface="Helvetica Light" charset="0"/>
                <a:sym typeface="Helvetica Light" charset="0"/>
              </a:defRPr>
            </a:lvl1pPr>
            <a:lvl2pPr marL="742950" indent="-285750">
              <a:defRPr sz="3600">
                <a:solidFill>
                  <a:srgbClr val="000000"/>
                </a:solidFill>
                <a:latin typeface="Helvetica Light" charset="0"/>
                <a:ea typeface="Helvetica Light" charset="0"/>
                <a:cs typeface="Helvetica Light" charset="0"/>
                <a:sym typeface="Helvetica Light" charset="0"/>
              </a:defRPr>
            </a:lvl2pPr>
            <a:lvl3pPr marL="1143000" indent="-228600">
              <a:defRPr sz="3600">
                <a:solidFill>
                  <a:srgbClr val="000000"/>
                </a:solidFill>
                <a:latin typeface="Helvetica Light" charset="0"/>
                <a:ea typeface="Helvetica Light" charset="0"/>
                <a:cs typeface="Helvetica Light" charset="0"/>
                <a:sym typeface="Helvetica Light" charset="0"/>
              </a:defRPr>
            </a:lvl3pPr>
            <a:lvl4pPr marL="1600200" indent="-228600">
              <a:defRPr sz="3600">
                <a:solidFill>
                  <a:srgbClr val="000000"/>
                </a:solidFill>
                <a:latin typeface="Helvetica Light" charset="0"/>
                <a:ea typeface="Helvetica Light" charset="0"/>
                <a:cs typeface="Helvetica Light" charset="0"/>
                <a:sym typeface="Helvetica Light" charset="0"/>
              </a:defRPr>
            </a:lvl4pPr>
            <a:lvl5pPr marL="2057400" indent="-228600">
              <a:defRPr sz="3600">
                <a:solidFill>
                  <a:srgbClr val="000000"/>
                </a:solidFill>
                <a:latin typeface="Helvetica Light" charset="0"/>
                <a:ea typeface="Helvetica Light" charset="0"/>
                <a:cs typeface="Helvetica Light" charset="0"/>
                <a:sym typeface="Helvetica Light" charset="0"/>
              </a:defRPr>
            </a:lvl5pPr>
            <a:lvl6pPr marL="25146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6pPr>
            <a:lvl7pPr marL="29718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7pPr>
            <a:lvl8pPr marL="34290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8pPr>
            <a:lvl9pPr marL="38862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9pPr>
          </a:lstStyle>
          <a:p>
            <a:r>
              <a:rPr lang="zh-CN" altLang="en-US" sz="4800" dirty="0">
                <a:solidFill>
                  <a:srgbClr val="00467F"/>
                </a:solidFill>
                <a:latin typeface="仿宋" panose="02010609060101010101" pitchFamily="49" charset="-122"/>
                <a:ea typeface="仿宋" panose="02010609060101010101" pitchFamily="49" charset="-122"/>
              </a:rPr>
              <a:t>住宿安排</a:t>
            </a:r>
            <a:endParaRPr lang="en-US" altLang="en-US" sz="2000" b="1" dirty="0">
              <a:latin typeface="Verdana" panose="020B0604030504040204" pitchFamily="34" charset="0"/>
              <a:ea typeface="Verdana" panose="020B0604030504040204" pitchFamily="34" charset="0"/>
              <a:cs typeface="Verdana" panose="020B0604030504040204" pitchFamily="34" charset="0"/>
            </a:endParaRPr>
          </a:p>
        </p:txBody>
      </p:sp>
      <p:sp>
        <p:nvSpPr>
          <p:cNvPr id="60419" name="Rectangle 1"/>
          <p:cNvSpPr>
            <a:spLocks noChangeArrowheads="1"/>
          </p:cNvSpPr>
          <p:nvPr/>
        </p:nvSpPr>
        <p:spPr bwMode="auto">
          <a:xfrm>
            <a:off x="741760" y="2318761"/>
            <a:ext cx="6239247" cy="5292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3600">
                <a:solidFill>
                  <a:srgbClr val="000000"/>
                </a:solidFill>
                <a:latin typeface="Helvetica Light" charset="0"/>
                <a:ea typeface="Helvetica Light" charset="0"/>
                <a:cs typeface="Helvetica Light" charset="0"/>
                <a:sym typeface="Helvetica Light" charset="0"/>
              </a:defRPr>
            </a:lvl1pPr>
            <a:lvl2pPr marL="742950" indent="-285750">
              <a:defRPr sz="3600">
                <a:solidFill>
                  <a:srgbClr val="000000"/>
                </a:solidFill>
                <a:latin typeface="Helvetica Light" charset="0"/>
                <a:ea typeface="Helvetica Light" charset="0"/>
                <a:cs typeface="Helvetica Light" charset="0"/>
                <a:sym typeface="Helvetica Light" charset="0"/>
              </a:defRPr>
            </a:lvl2pPr>
            <a:lvl3pPr marL="1143000" indent="-228600">
              <a:defRPr sz="3600">
                <a:solidFill>
                  <a:srgbClr val="000000"/>
                </a:solidFill>
                <a:latin typeface="Helvetica Light" charset="0"/>
                <a:ea typeface="Helvetica Light" charset="0"/>
                <a:cs typeface="Helvetica Light" charset="0"/>
                <a:sym typeface="Helvetica Light" charset="0"/>
              </a:defRPr>
            </a:lvl3pPr>
            <a:lvl4pPr marL="1600200" indent="-228600">
              <a:defRPr sz="3600">
                <a:solidFill>
                  <a:srgbClr val="000000"/>
                </a:solidFill>
                <a:latin typeface="Helvetica Light" charset="0"/>
                <a:ea typeface="Helvetica Light" charset="0"/>
                <a:cs typeface="Helvetica Light" charset="0"/>
                <a:sym typeface="Helvetica Light" charset="0"/>
              </a:defRPr>
            </a:lvl4pPr>
            <a:lvl5pPr marL="2057400" indent="-228600">
              <a:defRPr sz="3600">
                <a:solidFill>
                  <a:srgbClr val="000000"/>
                </a:solidFill>
                <a:latin typeface="Helvetica Light" charset="0"/>
                <a:ea typeface="Helvetica Light" charset="0"/>
                <a:cs typeface="Helvetica Light" charset="0"/>
                <a:sym typeface="Helvetica Light" charset="0"/>
              </a:defRPr>
            </a:lvl5pPr>
            <a:lvl6pPr marL="25146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6pPr>
            <a:lvl7pPr marL="29718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7pPr>
            <a:lvl8pPr marL="34290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8pPr>
            <a:lvl9pPr marL="38862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9pPr>
          </a:lstStyle>
          <a:p>
            <a:pPr>
              <a:spcBef>
                <a:spcPts val="1200"/>
              </a:spcBef>
            </a:pPr>
            <a:r>
              <a:rPr lang="zh-CN" altLang="en-US" b="1" dirty="0">
                <a:latin typeface="仿宋" panose="02010609060101010101" pitchFamily="49" charset="-122"/>
                <a:ea typeface="仿宋" panose="02010609060101010101" pitchFamily="49" charset="-122"/>
              </a:rPr>
              <a:t>住宿家庭</a:t>
            </a:r>
            <a:endParaRPr lang="en-US" altLang="zh-CN" b="1" dirty="0">
              <a:latin typeface="仿宋" panose="02010609060101010101" pitchFamily="49" charset="-122"/>
              <a:ea typeface="仿宋" panose="02010609060101010101" pitchFamily="49" charset="-122"/>
            </a:endParaRPr>
          </a:p>
          <a:p>
            <a:pPr marL="457200" indent="-457200">
              <a:lnSpc>
                <a:spcPct val="100000"/>
              </a:lnSpc>
              <a:buFont typeface="Arial" panose="020B0604020202020204" pitchFamily="34" charset="0"/>
              <a:buChar char="•"/>
            </a:pPr>
            <a:r>
              <a:rPr lang="zh-CN" altLang="en-US" b="1" dirty="0">
                <a:latin typeface="仿宋" panose="02010609060101010101" pitchFamily="49" charset="-122"/>
                <a:ea typeface="仿宋" panose="02010609060101010101" pitchFamily="49" charset="-122"/>
              </a:rPr>
              <a:t>包括单人房间和膳食</a:t>
            </a:r>
            <a:endParaRPr lang="en-NZ" b="1" dirty="0">
              <a:latin typeface="仿宋" panose="02010609060101010101" pitchFamily="49" charset="-122"/>
              <a:ea typeface="仿宋" panose="02010609060101010101" pitchFamily="49" charset="-122"/>
            </a:endParaRPr>
          </a:p>
          <a:p>
            <a:pPr marL="457200" indent="-457200">
              <a:spcBef>
                <a:spcPts val="1200"/>
              </a:spcBef>
              <a:buFont typeface="Arial" panose="020B0604020202020204" pitchFamily="34" charset="0"/>
              <a:buChar char="•"/>
            </a:pPr>
            <a:r>
              <a:rPr lang="en-US" altLang="en-US" dirty="0">
                <a:latin typeface="Verdana" panose="020B0604030504040204" pitchFamily="34" charset="0"/>
                <a:ea typeface="Verdana" panose="020B0604030504040204" pitchFamily="34" charset="0"/>
                <a:cs typeface="Verdana" panose="020B0604030504040204" pitchFamily="34" charset="0"/>
              </a:rPr>
              <a:t>	</a:t>
            </a:r>
            <a:r>
              <a:rPr lang="zh-CN" altLang="en-US" b="1" dirty="0">
                <a:latin typeface="仿宋" panose="02010609060101010101" pitchFamily="49" charset="-122"/>
                <a:ea typeface="仿宋" panose="02010609060101010101" pitchFamily="49" charset="-122"/>
              </a:rPr>
              <a:t>大多数住宿家庭距离</a:t>
            </a:r>
            <a:r>
              <a:rPr lang="en-NZ" altLang="zh-CN" b="1" dirty="0">
                <a:latin typeface="仿宋" panose="02010609060101010101" pitchFamily="49" charset="-122"/>
                <a:ea typeface="仿宋" panose="02010609060101010101" pitchFamily="49" charset="-122"/>
              </a:rPr>
              <a:t>ELA</a:t>
            </a:r>
            <a:r>
              <a:rPr lang="zh-CN" altLang="en-US" b="1" dirty="0">
                <a:latin typeface="仿宋" panose="02010609060101010101" pitchFamily="49" charset="-122"/>
                <a:ea typeface="仿宋" panose="02010609060101010101" pitchFamily="49" charset="-122"/>
              </a:rPr>
              <a:t>乘公交车在一个小时以内</a:t>
            </a:r>
            <a:endParaRPr lang="en-US" altLang="en-US" b="1" dirty="0">
              <a:latin typeface="仿宋" panose="02010609060101010101" pitchFamily="49" charset="-122"/>
              <a:ea typeface="仿宋" panose="02010609060101010101" pitchFamily="49" charset="-122"/>
            </a:endParaRPr>
          </a:p>
          <a:p>
            <a:pPr>
              <a:spcBef>
                <a:spcPts val="1200"/>
              </a:spcBef>
            </a:pPr>
            <a:endParaRPr lang="en-NZ" altLang="en-US" dirty="0">
              <a:latin typeface="Verdana" panose="020B0604030504040204" pitchFamily="34" charset="0"/>
              <a:ea typeface="Verdana" panose="020B0604030504040204" pitchFamily="34" charset="0"/>
              <a:cs typeface="Verdana" panose="020B0604030504040204" pitchFamily="34" charset="0"/>
            </a:endParaRPr>
          </a:p>
          <a:p>
            <a:pPr>
              <a:spcBef>
                <a:spcPts val="1200"/>
              </a:spcBef>
            </a:pPr>
            <a:r>
              <a:rPr lang="zh-CN" altLang="en-US" b="1" dirty="0">
                <a:latin typeface="仿宋" panose="02010609060101010101" pitchFamily="49" charset="-122"/>
                <a:ea typeface="仿宋" panose="02010609060101010101" pitchFamily="49" charset="-122"/>
              </a:rPr>
              <a:t>学生公寓</a:t>
            </a:r>
            <a:endParaRPr lang="en-US" altLang="zh-CN" b="1" dirty="0">
              <a:latin typeface="仿宋" panose="02010609060101010101" pitchFamily="49" charset="-122"/>
              <a:ea typeface="仿宋" panose="02010609060101010101" pitchFamily="49" charset="-122"/>
            </a:endParaRPr>
          </a:p>
          <a:p>
            <a:pPr marL="457200" indent="-457200">
              <a:spcBef>
                <a:spcPts val="1200"/>
              </a:spcBef>
              <a:buFont typeface="Arial" panose="020B0604020202020204" pitchFamily="34" charset="0"/>
              <a:buChar char="•"/>
            </a:pPr>
            <a:r>
              <a:rPr lang="en-NZ" altLang="en-US" dirty="0">
                <a:latin typeface="Verdana" panose="020B0604030504040204" pitchFamily="34" charset="0"/>
                <a:ea typeface="Verdana" panose="020B0604030504040204" pitchFamily="34" charset="0"/>
                <a:cs typeface="Verdana" panose="020B0604030504040204" pitchFamily="34" charset="0"/>
              </a:rPr>
              <a:t>	</a:t>
            </a:r>
            <a:r>
              <a:rPr lang="zh-CN" altLang="en-US" b="1" dirty="0">
                <a:latin typeface="仿宋" panose="02010609060101010101" pitchFamily="49" charset="-122"/>
                <a:ea typeface="仿宋" panose="02010609060101010101" pitchFamily="49" charset="-122"/>
              </a:rPr>
              <a:t>距</a:t>
            </a:r>
            <a:r>
              <a:rPr lang="en-NZ" altLang="zh-CN" b="1" dirty="0">
                <a:latin typeface="仿宋" panose="02010609060101010101" pitchFamily="49" charset="-122"/>
                <a:ea typeface="仿宋" panose="02010609060101010101" pitchFamily="49" charset="-122"/>
              </a:rPr>
              <a:t>ELA</a:t>
            </a:r>
            <a:r>
              <a:rPr lang="zh-CN" altLang="en-US" b="1" dirty="0">
                <a:latin typeface="仿宋" panose="02010609060101010101" pitchFamily="49" charset="-122"/>
                <a:ea typeface="仿宋" panose="02010609060101010101" pitchFamily="49" charset="-122"/>
              </a:rPr>
              <a:t>比较近的公寓</a:t>
            </a:r>
            <a:r>
              <a:rPr lang="en-NZ" altLang="en-US" b="1" dirty="0">
                <a:latin typeface="仿宋" panose="02010609060101010101" pitchFamily="49" charset="-122"/>
                <a:ea typeface="仿宋" panose="02010609060101010101" pitchFamily="49" charset="-122"/>
              </a:rPr>
              <a:t>	</a:t>
            </a:r>
          </a:p>
          <a:p>
            <a:pPr marL="457200" indent="-457200">
              <a:spcBef>
                <a:spcPts val="1200"/>
              </a:spcBef>
              <a:buFont typeface="Arial" panose="020B0604020202020204" pitchFamily="34" charset="0"/>
              <a:buChar char="•"/>
            </a:pPr>
            <a:r>
              <a:rPr lang="en-NZ" altLang="en-US" b="1" dirty="0">
                <a:latin typeface="仿宋" panose="02010609060101010101" pitchFamily="49" charset="-122"/>
                <a:ea typeface="仿宋" panose="02010609060101010101" pitchFamily="49" charset="-122"/>
              </a:rPr>
              <a:t>	</a:t>
            </a:r>
            <a:r>
              <a:rPr lang="zh-CN" altLang="en-US" b="1" dirty="0">
                <a:latin typeface="仿宋" panose="02010609060101010101" pitchFamily="49" charset="-122"/>
                <a:ea typeface="仿宋" panose="02010609060101010101" pitchFamily="49" charset="-122"/>
              </a:rPr>
              <a:t>位于市中心</a:t>
            </a:r>
            <a:endParaRPr lang="en-NZ" altLang="en-US" dirty="0">
              <a:latin typeface="Verdana" panose="020B0604030504040204" pitchFamily="34" charset="0"/>
              <a:ea typeface="Verdana" panose="020B0604030504040204" pitchFamily="34" charset="0"/>
              <a:cs typeface="Verdana" panose="020B0604030504040204" pitchFamily="34" charset="0"/>
            </a:endParaRPr>
          </a:p>
        </p:txBody>
      </p:sp>
      <p:pic>
        <p:nvPicPr>
          <p:cNvPr id="5" name="Picture 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8014568" y="2428528"/>
            <a:ext cx="4459966" cy="3441220"/>
          </a:xfrm>
          <a:prstGeom prst="rect">
            <a:avLst/>
          </a:prstGeom>
        </p:spPr>
      </p:pic>
      <p:pic>
        <p:nvPicPr>
          <p:cNvPr id="2" name="Picture 1"/>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8014568" y="6028928"/>
            <a:ext cx="4459966" cy="1975256"/>
          </a:xfrm>
          <a:prstGeom prst="rect">
            <a:avLst/>
          </a:prstGeom>
        </p:spPr>
      </p:pic>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60418" name="Text Box 1"/>
          <p:cNvSpPr txBox="1"/>
          <p:nvPr/>
        </p:nvSpPr>
        <p:spPr bwMode="auto">
          <a:xfrm>
            <a:off x="741760" y="989004"/>
            <a:ext cx="5976664" cy="84010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4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square" lIns="50800" tIns="50800" rIns="50800" bIns="50800" anchor="ctr">
            <a:spAutoFit/>
          </a:bodyPr>
          <a:lstStyle>
            <a:lvl1pPr>
              <a:defRPr sz="3600">
                <a:solidFill>
                  <a:srgbClr val="000000"/>
                </a:solidFill>
                <a:latin typeface="Helvetica Light" charset="0"/>
                <a:ea typeface="Helvetica Light" charset="0"/>
                <a:cs typeface="Helvetica Light" charset="0"/>
                <a:sym typeface="Helvetica Light" charset="0"/>
              </a:defRPr>
            </a:lvl1pPr>
            <a:lvl2pPr marL="742950" indent="-285750">
              <a:defRPr sz="3600">
                <a:solidFill>
                  <a:srgbClr val="000000"/>
                </a:solidFill>
                <a:latin typeface="Helvetica Light" charset="0"/>
                <a:ea typeface="Helvetica Light" charset="0"/>
                <a:cs typeface="Helvetica Light" charset="0"/>
                <a:sym typeface="Helvetica Light" charset="0"/>
              </a:defRPr>
            </a:lvl2pPr>
            <a:lvl3pPr marL="1143000" indent="-228600">
              <a:defRPr sz="3600">
                <a:solidFill>
                  <a:srgbClr val="000000"/>
                </a:solidFill>
                <a:latin typeface="Helvetica Light" charset="0"/>
                <a:ea typeface="Helvetica Light" charset="0"/>
                <a:cs typeface="Helvetica Light" charset="0"/>
                <a:sym typeface="Helvetica Light" charset="0"/>
              </a:defRPr>
            </a:lvl3pPr>
            <a:lvl4pPr marL="1600200" indent="-228600">
              <a:defRPr sz="3600">
                <a:solidFill>
                  <a:srgbClr val="000000"/>
                </a:solidFill>
                <a:latin typeface="Helvetica Light" charset="0"/>
                <a:ea typeface="Helvetica Light" charset="0"/>
                <a:cs typeface="Helvetica Light" charset="0"/>
                <a:sym typeface="Helvetica Light" charset="0"/>
              </a:defRPr>
            </a:lvl4pPr>
            <a:lvl5pPr marL="2057400" indent="-228600">
              <a:defRPr sz="3600">
                <a:solidFill>
                  <a:srgbClr val="000000"/>
                </a:solidFill>
                <a:latin typeface="Helvetica Light" charset="0"/>
                <a:ea typeface="Helvetica Light" charset="0"/>
                <a:cs typeface="Helvetica Light" charset="0"/>
                <a:sym typeface="Helvetica Light" charset="0"/>
              </a:defRPr>
            </a:lvl5pPr>
            <a:lvl6pPr marL="25146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6pPr>
            <a:lvl7pPr marL="29718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7pPr>
            <a:lvl8pPr marL="34290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8pPr>
            <a:lvl9pPr marL="38862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9pPr>
          </a:lstStyle>
          <a:p>
            <a:r>
              <a:rPr lang="zh-CN" altLang="en-US" sz="4800" b="1" dirty="0" smtClean="0">
                <a:solidFill>
                  <a:srgbClr val="00467F"/>
                </a:solidFill>
                <a:latin typeface="仿宋" panose="02010609060101010101" pitchFamily="49" charset="-122"/>
                <a:ea typeface="仿宋" panose="02010609060101010101" pitchFamily="49" charset="-122"/>
                <a:sym typeface="+mn-ea"/>
              </a:rPr>
              <a:t>寄宿家庭</a:t>
            </a:r>
            <a:endParaRPr lang="en-US" altLang="en-US" sz="2000" b="1" dirty="0">
              <a:latin typeface="Verdana" panose="020B0604030504040204" pitchFamily="34" charset="0"/>
              <a:ea typeface="Verdana" panose="020B0604030504040204" pitchFamily="34" charset="0"/>
              <a:cs typeface="Verdana" panose="020B0604030504040204" pitchFamily="34" charset="0"/>
            </a:endParaRPr>
          </a:p>
        </p:txBody>
      </p:sp>
      <p:sp>
        <p:nvSpPr>
          <p:cNvPr id="60419" name="Rectangle 1"/>
          <p:cNvSpPr>
            <a:spLocks noChangeArrowheads="1"/>
          </p:cNvSpPr>
          <p:nvPr/>
        </p:nvSpPr>
        <p:spPr bwMode="auto">
          <a:xfrm>
            <a:off x="741680" y="2319020"/>
            <a:ext cx="6838315" cy="279971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3600">
                <a:solidFill>
                  <a:srgbClr val="000000"/>
                </a:solidFill>
                <a:latin typeface="Helvetica Light" charset="0"/>
                <a:ea typeface="Helvetica Light" charset="0"/>
                <a:cs typeface="Helvetica Light" charset="0"/>
                <a:sym typeface="Helvetica Light" charset="0"/>
              </a:defRPr>
            </a:lvl1pPr>
            <a:lvl2pPr marL="742950" indent="-285750">
              <a:defRPr sz="3600">
                <a:solidFill>
                  <a:srgbClr val="000000"/>
                </a:solidFill>
                <a:latin typeface="Helvetica Light" charset="0"/>
                <a:ea typeface="Helvetica Light" charset="0"/>
                <a:cs typeface="Helvetica Light" charset="0"/>
                <a:sym typeface="Helvetica Light" charset="0"/>
              </a:defRPr>
            </a:lvl2pPr>
            <a:lvl3pPr marL="1143000" indent="-228600">
              <a:defRPr sz="3600">
                <a:solidFill>
                  <a:srgbClr val="000000"/>
                </a:solidFill>
                <a:latin typeface="Helvetica Light" charset="0"/>
                <a:ea typeface="Helvetica Light" charset="0"/>
                <a:cs typeface="Helvetica Light" charset="0"/>
                <a:sym typeface="Helvetica Light" charset="0"/>
              </a:defRPr>
            </a:lvl3pPr>
            <a:lvl4pPr marL="1600200" indent="-228600">
              <a:defRPr sz="3600">
                <a:solidFill>
                  <a:srgbClr val="000000"/>
                </a:solidFill>
                <a:latin typeface="Helvetica Light" charset="0"/>
                <a:ea typeface="Helvetica Light" charset="0"/>
                <a:cs typeface="Helvetica Light" charset="0"/>
                <a:sym typeface="Helvetica Light" charset="0"/>
              </a:defRPr>
            </a:lvl4pPr>
            <a:lvl5pPr marL="2057400" indent="-228600">
              <a:defRPr sz="3600">
                <a:solidFill>
                  <a:srgbClr val="000000"/>
                </a:solidFill>
                <a:latin typeface="Helvetica Light" charset="0"/>
                <a:ea typeface="Helvetica Light" charset="0"/>
                <a:cs typeface="Helvetica Light" charset="0"/>
                <a:sym typeface="Helvetica Light" charset="0"/>
              </a:defRPr>
            </a:lvl5pPr>
            <a:lvl6pPr marL="25146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6pPr>
            <a:lvl7pPr marL="29718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7pPr>
            <a:lvl8pPr marL="34290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8pPr>
            <a:lvl9pPr marL="38862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9pPr>
          </a:lstStyle>
          <a:p>
            <a:pPr marL="457200" indent="-457200">
              <a:lnSpc>
                <a:spcPct val="100000"/>
              </a:lnSpc>
              <a:buFont typeface="Arial" panose="020B0604020202020204" pitchFamily="34" charset="0"/>
              <a:buChar char="•"/>
            </a:pPr>
            <a:r>
              <a:rPr lang="zh-CN" altLang="en-US" sz="4400" b="1" dirty="0" smtClean="0">
                <a:latin typeface="仿宋" panose="02010609060101010101" pitchFamily="49" charset="-122"/>
                <a:ea typeface="仿宋" panose="02010609060101010101" pitchFamily="49" charset="-122"/>
                <a:sym typeface="+mn-ea"/>
              </a:rPr>
              <a:t>精心挑选，热情友善的当地家庭</a:t>
            </a:r>
            <a:endParaRPr lang="en-NZ" sz="4400" b="1" dirty="0">
              <a:latin typeface="仿宋" panose="02010609060101010101" pitchFamily="49" charset="-122"/>
              <a:ea typeface="仿宋" panose="02010609060101010101" pitchFamily="49" charset="-122"/>
            </a:endParaRPr>
          </a:p>
          <a:p>
            <a:pPr marL="457200" indent="-457200">
              <a:lnSpc>
                <a:spcPct val="100000"/>
              </a:lnSpc>
              <a:buFont typeface="Arial" panose="020B0604020202020204" pitchFamily="34" charset="0"/>
              <a:buChar char="•"/>
            </a:pPr>
            <a:r>
              <a:rPr lang="zh-CN" altLang="en-US" sz="4400" b="1" dirty="0" smtClean="0">
                <a:latin typeface="仿宋" panose="02010609060101010101" pitchFamily="49" charset="-122"/>
                <a:ea typeface="仿宋" panose="02010609060101010101" pitchFamily="49" charset="-122"/>
                <a:sym typeface="+mn-ea"/>
              </a:rPr>
              <a:t>课堂外也可提高英语</a:t>
            </a:r>
            <a:endParaRPr lang="en-NZ" sz="4400" b="1" dirty="0">
              <a:latin typeface="仿宋" panose="02010609060101010101" pitchFamily="49" charset="-122"/>
              <a:ea typeface="仿宋" panose="02010609060101010101" pitchFamily="49" charset="-122"/>
            </a:endParaRPr>
          </a:p>
          <a:p>
            <a:pPr marL="457200" indent="-457200">
              <a:lnSpc>
                <a:spcPct val="100000"/>
              </a:lnSpc>
              <a:buFont typeface="Arial" panose="020B0604020202020204" pitchFamily="34" charset="0"/>
              <a:buChar char="•"/>
            </a:pPr>
            <a:r>
              <a:rPr lang="zh-CN" altLang="en-US" sz="4400" b="1" dirty="0" smtClean="0">
                <a:latin typeface="仿宋" panose="02010609060101010101" pitchFamily="49" charset="-122"/>
                <a:ea typeface="仿宋" panose="02010609060101010101" pitchFamily="49" charset="-122"/>
                <a:sym typeface="+mn-ea"/>
              </a:rPr>
              <a:t>包括单人房间和膳食</a:t>
            </a:r>
            <a:endParaRPr lang="zh-CN" altLang="en-US" sz="4400" b="1" dirty="0" smtClean="0">
              <a:latin typeface="仿宋" panose="02010609060101010101" pitchFamily="49" charset="-122"/>
              <a:ea typeface="仿宋" panose="02010609060101010101" pitchFamily="49" charset="-122"/>
              <a:cs typeface="Verdana" panose="020B0604030504040204" pitchFamily="34" charset="0"/>
              <a:sym typeface="+mn-ea"/>
            </a:endParaRPr>
          </a:p>
        </p:txBody>
      </p:sp>
      <p:pic>
        <p:nvPicPr>
          <p:cNvPr id="8" name="Picture Placeholder 7"/>
          <p:cNvPicPr>
            <a:picLocks noGrp="1" noChangeAspect="1"/>
          </p:cNvPicPr>
          <p:nvPr>
            <p:ph type="pic" sz="quarter" idx="11"/>
          </p:nvPr>
        </p:nvPicPr>
        <p:blipFill>
          <a:blip r:embed="rId4" cstate="print">
            <a:extLst>
              <a:ext uri="{28A0092B-C50C-407E-A947-70E740481C1C}">
                <a14:useLocalDpi xmlns="" xmlns:a14="http://schemas.microsoft.com/office/drawing/2010/main" val="0"/>
              </a:ext>
            </a:extLst>
          </a:blip>
          <a:stretch>
            <a:fillRect/>
          </a:stretch>
        </p:blipFill>
        <p:spPr>
          <a:xfrm>
            <a:off x="7579995" y="1730375"/>
            <a:ext cx="4645025" cy="3976370"/>
          </a:xfrm>
        </p:spPr>
      </p:pic>
      <p:pic>
        <p:nvPicPr>
          <p:cNvPr id="10" name="Picture Placeholder 9"/>
          <p:cNvPicPr>
            <a:picLocks noGrp="1"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7579995" y="5868670"/>
            <a:ext cx="4645025" cy="2870835"/>
          </a:xfrm>
          <a:prstGeom prst="rect">
            <a:avLst/>
          </a:prstGeom>
          <a:solidFill>
            <a:schemeClr val="bg1">
              <a:lumMod val="85000"/>
            </a:schemeClr>
          </a:solidFill>
        </p:spPr>
      </p:pic>
      <p:pic>
        <p:nvPicPr>
          <p:cNvPr id="9" name="Picture Placeholder 8"/>
          <p:cNvPicPr>
            <a:picLocks noGrp="1"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1142365" y="5117465"/>
            <a:ext cx="4828540" cy="3622040"/>
          </a:xfrm>
          <a:prstGeom prst="rect">
            <a:avLst/>
          </a:prstGeom>
          <a:solidFill>
            <a:schemeClr val="bg1">
              <a:lumMod val="85000"/>
            </a:schemeClr>
          </a:solidFill>
        </p:spPr>
      </p:pic>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62467" name="Text Box 1"/>
          <p:cNvSpPr txBox="1"/>
          <p:nvPr/>
        </p:nvSpPr>
        <p:spPr bwMode="auto">
          <a:xfrm>
            <a:off x="730314" y="324917"/>
            <a:ext cx="5775771" cy="84010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4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square" lIns="50800" tIns="50800" rIns="50800" bIns="50800" anchor="ctr">
            <a:spAutoFit/>
          </a:bodyPr>
          <a:lstStyle>
            <a:lvl1pPr>
              <a:defRPr sz="3600">
                <a:solidFill>
                  <a:srgbClr val="000000"/>
                </a:solidFill>
                <a:latin typeface="Helvetica Light" charset="0"/>
                <a:ea typeface="Helvetica Light" charset="0"/>
                <a:cs typeface="Helvetica Light" charset="0"/>
                <a:sym typeface="Helvetica Light" charset="0"/>
              </a:defRPr>
            </a:lvl1pPr>
            <a:lvl2pPr marL="742950" indent="-285750">
              <a:defRPr sz="3600">
                <a:solidFill>
                  <a:srgbClr val="000000"/>
                </a:solidFill>
                <a:latin typeface="Helvetica Light" charset="0"/>
                <a:ea typeface="Helvetica Light" charset="0"/>
                <a:cs typeface="Helvetica Light" charset="0"/>
                <a:sym typeface="Helvetica Light" charset="0"/>
              </a:defRPr>
            </a:lvl2pPr>
            <a:lvl3pPr marL="1143000" indent="-228600">
              <a:defRPr sz="3600">
                <a:solidFill>
                  <a:srgbClr val="000000"/>
                </a:solidFill>
                <a:latin typeface="Helvetica Light" charset="0"/>
                <a:ea typeface="Helvetica Light" charset="0"/>
                <a:cs typeface="Helvetica Light" charset="0"/>
                <a:sym typeface="Helvetica Light" charset="0"/>
              </a:defRPr>
            </a:lvl3pPr>
            <a:lvl4pPr marL="1600200" indent="-228600">
              <a:defRPr sz="3600">
                <a:solidFill>
                  <a:srgbClr val="000000"/>
                </a:solidFill>
                <a:latin typeface="Helvetica Light" charset="0"/>
                <a:ea typeface="Helvetica Light" charset="0"/>
                <a:cs typeface="Helvetica Light" charset="0"/>
                <a:sym typeface="Helvetica Light" charset="0"/>
              </a:defRPr>
            </a:lvl4pPr>
            <a:lvl5pPr marL="2057400" indent="-228600">
              <a:defRPr sz="3600">
                <a:solidFill>
                  <a:srgbClr val="000000"/>
                </a:solidFill>
                <a:latin typeface="Helvetica Light" charset="0"/>
                <a:ea typeface="Helvetica Light" charset="0"/>
                <a:cs typeface="Helvetica Light" charset="0"/>
                <a:sym typeface="Helvetica Light" charset="0"/>
              </a:defRPr>
            </a:lvl5pPr>
            <a:lvl6pPr marL="25146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6pPr>
            <a:lvl7pPr marL="29718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7pPr>
            <a:lvl8pPr marL="34290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8pPr>
            <a:lvl9pPr marL="38862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9pPr>
          </a:lstStyle>
          <a:p>
            <a:r>
              <a:rPr lang="zh-CN" altLang="en-US" sz="4800" dirty="0" smtClean="0">
                <a:solidFill>
                  <a:srgbClr val="00467F"/>
                </a:solidFill>
                <a:latin typeface="仿宋" panose="02010609060101010101" pitchFamily="49" charset="-122"/>
                <a:ea typeface="仿宋" panose="02010609060101010101" pitchFamily="49" charset="-122"/>
                <a:sym typeface="+mn-ea"/>
              </a:rPr>
              <a:t>课外活动</a:t>
            </a:r>
            <a:endParaRPr lang="en-US" altLang="en-US" sz="2000" b="1" dirty="0">
              <a:latin typeface="Verdana" panose="020B0604030504040204" pitchFamily="34" charset="0"/>
              <a:ea typeface="Verdana" panose="020B0604030504040204" pitchFamily="34" charset="0"/>
              <a:cs typeface="Verdana" panose="020B0604030504040204" pitchFamily="34" charset="0"/>
            </a:endParaRPr>
          </a:p>
        </p:txBody>
      </p:sp>
      <p:pic>
        <p:nvPicPr>
          <p:cNvPr id="9" name="Picture Placeholder 8"/>
          <p:cNvPicPr>
            <a:picLocks noGrp="1" noChangeAspect="1"/>
          </p:cNvPicPr>
          <p:nvPr>
            <p:ph type="pic" sz="quarter" idx="11"/>
          </p:nvPr>
        </p:nvPicPr>
        <p:blipFill>
          <a:blip r:embed="rId4" cstate="print">
            <a:extLst>
              <a:ext uri="{28A0092B-C50C-407E-A947-70E740481C1C}">
                <a14:useLocalDpi xmlns="" xmlns:a14="http://schemas.microsoft.com/office/drawing/2010/main" val="0"/>
              </a:ext>
            </a:extLst>
          </a:blip>
          <a:srcRect l="11286" r="11286"/>
          <a:stretch>
            <a:fillRect/>
          </a:stretch>
        </p:blipFill>
        <p:spPr>
          <a:xfrm>
            <a:off x="8097520" y="1642745"/>
            <a:ext cx="4146550" cy="3568065"/>
          </a:xfrm>
        </p:spPr>
      </p:pic>
      <p:pic>
        <p:nvPicPr>
          <p:cNvPr id="10" name="Picture Placeholder 9"/>
          <p:cNvPicPr>
            <a:picLocks noGrp="1" noChangeAspect="1"/>
          </p:cNvPicPr>
          <p:nvPr/>
        </p:nvPicPr>
        <p:blipFill>
          <a:blip r:embed="rId5" cstate="print">
            <a:extLst>
              <a:ext uri="{28A0092B-C50C-407E-A947-70E740481C1C}">
                <a14:useLocalDpi xmlns="" xmlns:a14="http://schemas.microsoft.com/office/drawing/2010/main" val="0"/>
              </a:ext>
            </a:extLst>
          </a:blip>
          <a:srcRect l="7378" r="7378"/>
          <a:stretch>
            <a:fillRect/>
          </a:stretch>
        </p:blipFill>
        <p:spPr>
          <a:xfrm>
            <a:off x="1271270" y="4834255"/>
            <a:ext cx="4693285" cy="4128135"/>
          </a:xfrm>
          <a:prstGeom prst="rect">
            <a:avLst/>
          </a:prstGeom>
          <a:solidFill>
            <a:schemeClr val="bg1">
              <a:lumMod val="85000"/>
            </a:schemeClr>
          </a:solidFill>
        </p:spPr>
      </p:pic>
      <p:pic>
        <p:nvPicPr>
          <p:cNvPr id="11" name="Picture Placeholder 10"/>
          <p:cNvPicPr>
            <a:picLocks noGrp="1" noChangeAspect="1"/>
          </p:cNvPicPr>
          <p:nvPr/>
        </p:nvPicPr>
        <p:blipFill>
          <a:blip r:embed="rId6" cstate="print">
            <a:extLst>
              <a:ext uri="{28A0092B-C50C-407E-A947-70E740481C1C}">
                <a14:useLocalDpi xmlns="" xmlns:a14="http://schemas.microsoft.com/office/drawing/2010/main" val="0"/>
              </a:ext>
            </a:extLst>
          </a:blip>
          <a:srcRect l="7378" r="7378"/>
          <a:stretch>
            <a:fillRect/>
          </a:stretch>
        </p:blipFill>
        <p:spPr>
          <a:xfrm>
            <a:off x="8097520" y="5330190"/>
            <a:ext cx="4147185" cy="3648075"/>
          </a:xfrm>
          <a:prstGeom prst="rect">
            <a:avLst/>
          </a:prstGeom>
          <a:solidFill>
            <a:schemeClr val="bg1">
              <a:lumMod val="85000"/>
            </a:schemeClr>
          </a:solidFill>
        </p:spPr>
      </p:pic>
      <p:sp>
        <p:nvSpPr>
          <p:cNvPr id="4" name="文本框 3"/>
          <p:cNvSpPr txBox="1"/>
          <p:nvPr/>
        </p:nvSpPr>
        <p:spPr>
          <a:xfrm>
            <a:off x="730250" y="1296035"/>
            <a:ext cx="6340475" cy="3538220"/>
          </a:xfrm>
          <a:prstGeom prst="rect">
            <a:avLst/>
          </a:prstGeom>
          <a:noFill/>
        </p:spPr>
        <p:txBody>
          <a:bodyPr wrap="square" rtlCol="0">
            <a:spAutoFit/>
          </a:bodyPr>
          <a:lstStyle/>
          <a:p>
            <a:pPr>
              <a:lnSpc>
                <a:spcPct val="100000"/>
              </a:lnSpc>
            </a:pPr>
            <a:r>
              <a:rPr lang="zh-CN" altLang="en-US" sz="3200" b="1" dirty="0" smtClean="0">
                <a:latin typeface="仿宋" panose="02010609060101010101" pitchFamily="49" charset="-122"/>
                <a:ea typeface="仿宋" panose="02010609060101010101" pitchFamily="49" charset="-122"/>
                <a:sym typeface="+mn-ea"/>
              </a:rPr>
              <a:t>精彩的体育和文化活动</a:t>
            </a:r>
            <a:endParaRPr lang="en-NZ" sz="3200" b="1" dirty="0" smtClean="0">
              <a:latin typeface="仿宋" panose="02010609060101010101" pitchFamily="49" charset="-122"/>
              <a:ea typeface="仿宋" panose="02010609060101010101" pitchFamily="49" charset="-122"/>
            </a:endParaRPr>
          </a:p>
          <a:p>
            <a:pPr marL="342900" indent="-342900">
              <a:lnSpc>
                <a:spcPct val="100000"/>
              </a:lnSpc>
              <a:buFont typeface="Arial" panose="020B0604020202020204" pitchFamily="34" charset="0"/>
              <a:buChar char="•"/>
            </a:pPr>
            <a:r>
              <a:rPr lang="zh-CN" altLang="en-US" sz="3200" b="1" dirty="0" smtClean="0">
                <a:latin typeface="仿宋" panose="02010609060101010101" pitchFamily="49" charset="-122"/>
                <a:ea typeface="仿宋" panose="02010609060101010101" pitchFamily="49" charset="-122"/>
                <a:sym typeface="+mn-ea"/>
              </a:rPr>
              <a:t>观光</a:t>
            </a:r>
            <a:endParaRPr lang="en-US" altLang="zh-CN" sz="3200" b="1" dirty="0" smtClean="0">
              <a:latin typeface="仿宋" panose="02010609060101010101" pitchFamily="49" charset="-122"/>
              <a:ea typeface="仿宋" panose="02010609060101010101" pitchFamily="49" charset="-122"/>
            </a:endParaRPr>
          </a:p>
          <a:p>
            <a:pPr marL="342900" indent="-342900">
              <a:lnSpc>
                <a:spcPct val="100000"/>
              </a:lnSpc>
              <a:buFont typeface="Arial" panose="020B0604020202020204" pitchFamily="34" charset="0"/>
              <a:buChar char="•"/>
            </a:pPr>
            <a:r>
              <a:rPr lang="zh-CN" altLang="en-US" sz="3200" b="1" dirty="0" smtClean="0">
                <a:latin typeface="仿宋" panose="02010609060101010101" pitchFamily="49" charset="-122"/>
                <a:ea typeface="仿宋" panose="02010609060101010101" pitchFamily="49" charset="-122"/>
                <a:sym typeface="+mn-ea"/>
              </a:rPr>
              <a:t>学校烤肉活动</a:t>
            </a:r>
            <a:endParaRPr lang="en-US" altLang="zh-CN" sz="3200" b="1" dirty="0" smtClean="0">
              <a:latin typeface="仿宋" panose="02010609060101010101" pitchFamily="49" charset="-122"/>
              <a:ea typeface="仿宋" panose="02010609060101010101" pitchFamily="49" charset="-122"/>
            </a:endParaRPr>
          </a:p>
          <a:p>
            <a:pPr marL="342900" indent="-342900">
              <a:lnSpc>
                <a:spcPct val="100000"/>
              </a:lnSpc>
              <a:buFont typeface="Arial" panose="020B0604020202020204" pitchFamily="34" charset="0"/>
              <a:buChar char="•"/>
            </a:pPr>
            <a:r>
              <a:rPr lang="zh-CN" altLang="en-US" sz="3200" b="1" dirty="0" smtClean="0">
                <a:latin typeface="仿宋" panose="02010609060101010101" pitchFamily="49" charset="-122"/>
                <a:ea typeface="仿宋" panose="02010609060101010101" pitchFamily="49" charset="-122"/>
                <a:sym typeface="+mn-ea"/>
              </a:rPr>
              <a:t>海滩漫步</a:t>
            </a:r>
            <a:endParaRPr lang="en-US" altLang="zh-CN" sz="3200" b="1" dirty="0" smtClean="0">
              <a:latin typeface="仿宋" panose="02010609060101010101" pitchFamily="49" charset="-122"/>
              <a:ea typeface="仿宋" panose="02010609060101010101" pitchFamily="49" charset="-122"/>
            </a:endParaRPr>
          </a:p>
          <a:p>
            <a:pPr marL="342900" indent="-342900">
              <a:lnSpc>
                <a:spcPct val="100000"/>
              </a:lnSpc>
              <a:buFont typeface="Arial" panose="020B0604020202020204" pitchFamily="34" charset="0"/>
              <a:buChar char="•"/>
            </a:pPr>
            <a:r>
              <a:rPr lang="zh-CN" altLang="en-US" sz="3200" b="1" dirty="0" smtClean="0">
                <a:latin typeface="仿宋" panose="02010609060101010101" pitchFamily="49" charset="-122"/>
                <a:ea typeface="仿宋" panose="02010609060101010101" pitchFamily="49" charset="-122"/>
                <a:sym typeface="+mn-ea"/>
              </a:rPr>
              <a:t>橄榄球比赛</a:t>
            </a:r>
            <a:endParaRPr lang="en-US" altLang="zh-CN" sz="3200" b="1" dirty="0" smtClean="0">
              <a:latin typeface="仿宋" panose="02010609060101010101" pitchFamily="49" charset="-122"/>
              <a:ea typeface="仿宋" panose="02010609060101010101" pitchFamily="49" charset="-122"/>
            </a:endParaRPr>
          </a:p>
          <a:p>
            <a:pPr marL="342900" indent="-342900">
              <a:lnSpc>
                <a:spcPct val="100000"/>
              </a:lnSpc>
              <a:buFont typeface="Arial" panose="020B0604020202020204" pitchFamily="34" charset="0"/>
              <a:buChar char="•"/>
            </a:pPr>
            <a:r>
              <a:rPr lang="zh-CN" altLang="en-US" sz="3200" b="1" dirty="0" smtClean="0">
                <a:latin typeface="仿宋" panose="02010609060101010101" pitchFamily="49" charset="-122"/>
                <a:ea typeface="仿宋" panose="02010609060101010101" pitchFamily="49" charset="-122"/>
                <a:sym typeface="+mn-ea"/>
              </a:rPr>
              <a:t>毛利文化表演</a:t>
            </a:r>
            <a:endParaRPr lang="en-US" altLang="zh-CN" sz="3200" b="1" dirty="0" smtClean="0">
              <a:latin typeface="仿宋" panose="02010609060101010101" pitchFamily="49" charset="-122"/>
              <a:ea typeface="仿宋" panose="02010609060101010101" pitchFamily="49" charset="-122"/>
            </a:endParaRPr>
          </a:p>
          <a:p>
            <a:pPr marL="342900" indent="-342900">
              <a:lnSpc>
                <a:spcPct val="100000"/>
              </a:lnSpc>
              <a:buFont typeface="Arial" panose="020B0604020202020204" pitchFamily="34" charset="0"/>
              <a:buChar char="•"/>
            </a:pPr>
            <a:r>
              <a:rPr lang="zh-CN" altLang="en-US" sz="3200" b="1" dirty="0" smtClean="0">
                <a:latin typeface="仿宋" panose="02010609060101010101" pitchFamily="49" charset="-122"/>
                <a:ea typeface="仿宋" panose="02010609060101010101" pitchFamily="49" charset="-122"/>
                <a:sym typeface="+mn-ea"/>
              </a:rPr>
              <a:t>指环王拍摄地游览</a:t>
            </a:r>
            <a:endParaRPr lang="zh-CN" altLang="en-US"/>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72706" name="Text Box 1"/>
          <p:cNvSpPr txBox="1"/>
          <p:nvPr/>
        </p:nvSpPr>
        <p:spPr bwMode="auto">
          <a:xfrm>
            <a:off x="452120" y="524510"/>
            <a:ext cx="4447540" cy="9321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4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square" lIns="50800" tIns="50800" rIns="50800" bIns="50800" anchor="ctr">
            <a:spAutoFit/>
          </a:bodyPr>
          <a:lstStyle>
            <a:lvl1pPr>
              <a:defRPr sz="3600">
                <a:solidFill>
                  <a:srgbClr val="000000"/>
                </a:solidFill>
                <a:latin typeface="Helvetica Light" charset="0"/>
                <a:ea typeface="Helvetica Light" charset="0"/>
                <a:cs typeface="Helvetica Light" charset="0"/>
                <a:sym typeface="Helvetica Light" charset="0"/>
              </a:defRPr>
            </a:lvl1pPr>
            <a:lvl2pPr marL="742950" indent="-285750">
              <a:defRPr sz="3600">
                <a:solidFill>
                  <a:srgbClr val="000000"/>
                </a:solidFill>
                <a:latin typeface="Helvetica Light" charset="0"/>
                <a:ea typeface="Helvetica Light" charset="0"/>
                <a:cs typeface="Helvetica Light" charset="0"/>
                <a:sym typeface="Helvetica Light" charset="0"/>
              </a:defRPr>
            </a:lvl2pPr>
            <a:lvl3pPr marL="1143000" indent="-228600">
              <a:defRPr sz="3600">
                <a:solidFill>
                  <a:srgbClr val="000000"/>
                </a:solidFill>
                <a:latin typeface="Helvetica Light" charset="0"/>
                <a:ea typeface="Helvetica Light" charset="0"/>
                <a:cs typeface="Helvetica Light" charset="0"/>
                <a:sym typeface="Helvetica Light" charset="0"/>
              </a:defRPr>
            </a:lvl3pPr>
            <a:lvl4pPr marL="1600200" indent="-228600">
              <a:defRPr sz="3600">
                <a:solidFill>
                  <a:srgbClr val="000000"/>
                </a:solidFill>
                <a:latin typeface="Helvetica Light" charset="0"/>
                <a:ea typeface="Helvetica Light" charset="0"/>
                <a:cs typeface="Helvetica Light" charset="0"/>
                <a:sym typeface="Helvetica Light" charset="0"/>
              </a:defRPr>
            </a:lvl4pPr>
            <a:lvl5pPr marL="2057400" indent="-228600">
              <a:defRPr sz="3600">
                <a:solidFill>
                  <a:srgbClr val="000000"/>
                </a:solidFill>
                <a:latin typeface="Helvetica Light" charset="0"/>
                <a:ea typeface="Helvetica Light" charset="0"/>
                <a:cs typeface="Helvetica Light" charset="0"/>
                <a:sym typeface="Helvetica Light" charset="0"/>
              </a:defRPr>
            </a:lvl5pPr>
            <a:lvl6pPr marL="25146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6pPr>
            <a:lvl7pPr marL="29718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7pPr>
            <a:lvl8pPr marL="34290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8pPr>
            <a:lvl9pPr marL="38862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9pPr>
          </a:lstStyle>
          <a:p>
            <a:r>
              <a:rPr lang="zh-CN" altLang="en-US" sz="5400" b="1" dirty="0" smtClean="0">
                <a:solidFill>
                  <a:srgbClr val="00467F"/>
                </a:solidFill>
                <a:latin typeface="仿宋" panose="02010609060101010101" pitchFamily="49" charset="-122"/>
                <a:ea typeface="仿宋" panose="02010609060101010101" pitchFamily="49" charset="-122"/>
                <a:sym typeface="+mn-ea"/>
              </a:rPr>
              <a:t>项目时间</a:t>
            </a:r>
            <a:endParaRPr lang="en-US" sz="5400" b="1" dirty="0">
              <a:solidFill>
                <a:srgbClr val="00467F"/>
              </a:solidFill>
              <a:latin typeface="Verdana" panose="020B0604030504040204" pitchFamily="34" charset="0"/>
              <a:ea typeface="Verdana" panose="020B0604030504040204" pitchFamily="34" charset="0"/>
              <a:cs typeface="Verdana" panose="020B0604030504040204" pitchFamily="34" charset="0"/>
            </a:endParaRPr>
          </a:p>
        </p:txBody>
      </p:sp>
      <p:sp>
        <p:nvSpPr>
          <p:cNvPr id="2" name="文本框 1"/>
          <p:cNvSpPr txBox="1"/>
          <p:nvPr/>
        </p:nvSpPr>
        <p:spPr>
          <a:xfrm>
            <a:off x="882650" y="2126615"/>
            <a:ext cx="10328275" cy="2308324"/>
          </a:xfrm>
          <a:prstGeom prst="rect">
            <a:avLst/>
          </a:prstGeom>
          <a:noFill/>
        </p:spPr>
        <p:txBody>
          <a:bodyPr wrap="square" rtlCol="0" anchor="t">
            <a:spAutoFit/>
          </a:bodyPr>
          <a:lstStyle/>
          <a:p>
            <a:pPr marL="342900" indent="-342900">
              <a:lnSpc>
                <a:spcPct val="100000"/>
              </a:lnSpc>
            </a:pPr>
            <a:r>
              <a:rPr lang="zh-CN" altLang="en-US" b="1" dirty="0" smtClean="0">
                <a:solidFill>
                  <a:srgbClr val="C00000"/>
                </a:solidFill>
                <a:latin typeface="仿宋" panose="02010609060101010101" pitchFamily="49" charset="-122"/>
                <a:ea typeface="仿宋" panose="02010609060101010101" pitchFamily="49" charset="-122"/>
                <a:sym typeface="+mn-ea"/>
              </a:rPr>
              <a:t>  </a:t>
            </a:r>
            <a:endParaRPr lang="en-US" altLang="zh-CN" b="1" dirty="0">
              <a:solidFill>
                <a:srgbClr val="C00000"/>
              </a:solidFill>
              <a:latin typeface="仿宋" panose="02010609060101010101" pitchFamily="49" charset="-122"/>
              <a:ea typeface="仿宋" panose="02010609060101010101" pitchFamily="49" charset="-122"/>
            </a:endParaRPr>
          </a:p>
          <a:p>
            <a:r>
              <a:rPr lang="zh-CN" altLang="en-US" b="1" dirty="0" smtClean="0">
                <a:latin typeface="仿宋" panose="02010609060101010101" pitchFamily="49" charset="-122"/>
                <a:ea typeface="仿宋" panose="02010609060101010101" pitchFamily="49" charset="-122"/>
                <a:sym typeface="+mn-ea"/>
              </a:rPr>
              <a:t>项目时间：</a:t>
            </a:r>
            <a:r>
              <a:rPr lang="en-US" altLang="zh-CN" b="1" dirty="0">
                <a:latin typeface="仿宋" panose="02010609060101010101" pitchFamily="49" charset="-122"/>
                <a:ea typeface="仿宋" panose="02010609060101010101" pitchFamily="49" charset="-122"/>
                <a:sym typeface="+mn-ea"/>
              </a:rPr>
              <a:t>2019</a:t>
            </a:r>
            <a:r>
              <a:rPr lang="zh-CN" altLang="zh-CN" b="1" dirty="0">
                <a:latin typeface="仿宋" panose="02010609060101010101" pitchFamily="49" charset="-122"/>
                <a:ea typeface="仿宋" panose="02010609060101010101" pitchFamily="49" charset="-122"/>
                <a:sym typeface="+mn-ea"/>
              </a:rPr>
              <a:t>年</a:t>
            </a:r>
            <a:r>
              <a:rPr lang="en-US" altLang="zh-CN" b="1" dirty="0">
                <a:latin typeface="仿宋" panose="02010609060101010101" pitchFamily="49" charset="-122"/>
                <a:ea typeface="仿宋" panose="02010609060101010101" pitchFamily="49" charset="-122"/>
                <a:sym typeface="+mn-ea"/>
              </a:rPr>
              <a:t>7</a:t>
            </a:r>
            <a:r>
              <a:rPr lang="zh-CN" altLang="zh-CN" b="1" dirty="0">
                <a:latin typeface="仿宋" panose="02010609060101010101" pitchFamily="49" charset="-122"/>
                <a:ea typeface="仿宋" panose="02010609060101010101" pitchFamily="49" charset="-122"/>
                <a:sym typeface="+mn-ea"/>
              </a:rPr>
              <a:t>月</a:t>
            </a:r>
            <a:r>
              <a:rPr lang="en-US" altLang="zh-CN" b="1" dirty="0">
                <a:latin typeface="仿宋" panose="02010609060101010101" pitchFamily="49" charset="-122"/>
                <a:ea typeface="仿宋" panose="02010609060101010101" pitchFamily="49" charset="-122"/>
                <a:sym typeface="+mn-ea"/>
              </a:rPr>
              <a:t>22</a:t>
            </a:r>
            <a:r>
              <a:rPr lang="zh-CN" altLang="zh-CN" b="1" dirty="0">
                <a:latin typeface="仿宋" panose="02010609060101010101" pitchFamily="49" charset="-122"/>
                <a:ea typeface="仿宋" panose="02010609060101010101" pitchFamily="49" charset="-122"/>
                <a:sym typeface="+mn-ea"/>
              </a:rPr>
              <a:t>日</a:t>
            </a:r>
            <a:r>
              <a:rPr lang="en-US" altLang="zh-CN" b="1" dirty="0">
                <a:latin typeface="仿宋" panose="02010609060101010101" pitchFamily="49" charset="-122"/>
                <a:ea typeface="仿宋" panose="02010609060101010101" pitchFamily="49" charset="-122"/>
                <a:sym typeface="+mn-ea"/>
              </a:rPr>
              <a:t>-2019</a:t>
            </a:r>
            <a:r>
              <a:rPr lang="zh-CN" altLang="zh-CN" b="1" dirty="0">
                <a:latin typeface="仿宋" panose="02010609060101010101" pitchFamily="49" charset="-122"/>
                <a:ea typeface="仿宋" panose="02010609060101010101" pitchFamily="49" charset="-122"/>
                <a:sym typeface="+mn-ea"/>
              </a:rPr>
              <a:t>年</a:t>
            </a:r>
            <a:r>
              <a:rPr lang="en-US" altLang="zh-CN" b="1" dirty="0">
                <a:latin typeface="仿宋" panose="02010609060101010101" pitchFamily="49" charset="-122"/>
                <a:ea typeface="仿宋" panose="02010609060101010101" pitchFamily="49" charset="-122"/>
                <a:sym typeface="+mn-ea"/>
              </a:rPr>
              <a:t>8</a:t>
            </a:r>
            <a:r>
              <a:rPr lang="zh-CN" altLang="zh-CN" b="1" dirty="0">
                <a:latin typeface="仿宋" panose="02010609060101010101" pitchFamily="49" charset="-122"/>
                <a:ea typeface="仿宋" panose="02010609060101010101" pitchFamily="49" charset="-122"/>
                <a:sym typeface="+mn-ea"/>
              </a:rPr>
              <a:t>月</a:t>
            </a:r>
            <a:r>
              <a:rPr lang="en-US" altLang="zh-CN" b="1" dirty="0">
                <a:latin typeface="仿宋" panose="02010609060101010101" pitchFamily="49" charset="-122"/>
                <a:ea typeface="仿宋" panose="02010609060101010101" pitchFamily="49" charset="-122"/>
                <a:sym typeface="+mn-ea"/>
              </a:rPr>
              <a:t>16</a:t>
            </a:r>
            <a:r>
              <a:rPr lang="zh-CN" altLang="zh-CN" b="1" dirty="0">
                <a:latin typeface="仿宋" panose="02010609060101010101" pitchFamily="49" charset="-122"/>
                <a:ea typeface="仿宋" panose="02010609060101010101" pitchFamily="49" charset="-122"/>
                <a:sym typeface="+mn-ea"/>
              </a:rPr>
              <a:t>日（</a:t>
            </a:r>
            <a:r>
              <a:rPr lang="en-US" altLang="zh-CN" b="1" dirty="0">
                <a:latin typeface="仿宋" panose="02010609060101010101" pitchFamily="49" charset="-122"/>
                <a:ea typeface="仿宋" panose="02010609060101010101" pitchFamily="49" charset="-122"/>
                <a:sym typeface="+mn-ea"/>
              </a:rPr>
              <a:t>4</a:t>
            </a:r>
            <a:r>
              <a:rPr lang="zh-CN" altLang="zh-CN" b="1" dirty="0">
                <a:latin typeface="仿宋" panose="02010609060101010101" pitchFamily="49" charset="-122"/>
                <a:ea typeface="仿宋" panose="02010609060101010101" pitchFamily="49" charset="-122"/>
                <a:sym typeface="+mn-ea"/>
              </a:rPr>
              <a:t>周）</a:t>
            </a:r>
            <a:endParaRPr lang="zh-CN" altLang="zh-CN" b="1" dirty="0">
              <a:latin typeface="仿宋" panose="02010609060101010101" pitchFamily="49" charset="-122"/>
              <a:ea typeface="仿宋" panose="02010609060101010101" pitchFamily="49" charset="-122"/>
            </a:endParaRPr>
          </a:p>
          <a:p>
            <a:endParaRPr lang="zh-CN" altLang="en-US" b="1" dirty="0">
              <a:latin typeface="仿宋" panose="02010609060101010101" pitchFamily="49" charset="-122"/>
              <a:ea typeface="仿宋" panose="02010609060101010101" pitchFamily="49" charset="-122"/>
            </a:endParaRPr>
          </a:p>
          <a:p>
            <a:pPr marL="342900" indent="-342900">
              <a:lnSpc>
                <a:spcPct val="100000"/>
              </a:lnSpc>
              <a:buFont typeface="Arial" panose="020B0604020202020204" pitchFamily="34" charset="0"/>
              <a:buChar char="•"/>
            </a:pPr>
            <a:r>
              <a:rPr lang="zh-CN" altLang="en-US" b="1" dirty="0">
                <a:latin typeface="仿宋" panose="02010609060101010101" pitchFamily="49" charset="-122"/>
                <a:ea typeface="仿宋" panose="02010609060101010101" pitchFamily="49" charset="-122"/>
                <a:sym typeface="+mn-ea"/>
              </a:rPr>
              <a:t>地点：奥克兰大学</a:t>
            </a:r>
            <a:r>
              <a:rPr lang="en-US" altLang="en-US" b="1" dirty="0">
                <a:latin typeface="仿宋" panose="02010609060101010101" pitchFamily="49" charset="-122"/>
                <a:ea typeface="仿宋" panose="02010609060101010101" pitchFamily="49" charset="-122"/>
                <a:sym typeface="+mn-ea"/>
              </a:rPr>
              <a:t>City Campus</a:t>
            </a:r>
            <a:r>
              <a:rPr lang="zh-CN" altLang="en-US" b="1" dirty="0">
                <a:latin typeface="仿宋" panose="02010609060101010101" pitchFamily="49" charset="-122"/>
                <a:ea typeface="仿宋" panose="02010609060101010101" pitchFamily="49" charset="-122"/>
                <a:sym typeface="+mn-ea"/>
              </a:rPr>
              <a:t>校</a:t>
            </a:r>
            <a:r>
              <a:rPr lang="zh-CN" altLang="en-US" b="1" dirty="0" smtClean="0">
                <a:latin typeface="仿宋" panose="02010609060101010101" pitchFamily="49" charset="-122"/>
                <a:ea typeface="仿宋" panose="02010609060101010101" pitchFamily="49" charset="-122"/>
                <a:sym typeface="+mn-ea"/>
              </a:rPr>
              <a:t>区</a:t>
            </a:r>
            <a:endParaRPr lang="zh-CN" altLang="en-US" dirty="0"/>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1"/>
          </p:nvPr>
        </p:nvPicPr>
        <p:blipFill>
          <a:blip r:embed="rId4" cstate="print">
            <a:extLst>
              <a:ext uri="{28A0092B-C50C-407E-A947-70E740481C1C}">
                <a14:useLocalDpi xmlns="" xmlns:a14="http://schemas.microsoft.com/office/drawing/2010/main" val="0"/>
              </a:ext>
            </a:extLst>
          </a:blip>
          <a:stretch>
            <a:fillRect/>
          </a:stretch>
        </p:blipFill>
        <p:spPr>
          <a:xfrm>
            <a:off x="8437880" y="2005330"/>
            <a:ext cx="4115435" cy="6580505"/>
          </a:xfrm>
        </p:spPr>
      </p:pic>
      <p:sp>
        <p:nvSpPr>
          <p:cNvPr id="3" name="文本框 2"/>
          <p:cNvSpPr txBox="1"/>
          <p:nvPr/>
        </p:nvSpPr>
        <p:spPr>
          <a:xfrm>
            <a:off x="589915" y="994410"/>
            <a:ext cx="7313930" cy="2306955"/>
          </a:xfrm>
          <a:prstGeom prst="rect">
            <a:avLst/>
          </a:prstGeom>
          <a:noFill/>
        </p:spPr>
        <p:txBody>
          <a:bodyPr wrap="square" rtlCol="0" anchor="t">
            <a:spAutoFit/>
          </a:bodyPr>
          <a:lstStyle/>
          <a:p>
            <a:pPr algn="l"/>
            <a:r>
              <a:rPr lang="zh-CN" altLang="en-US" sz="4800" b="1" dirty="0" smtClean="0">
                <a:solidFill>
                  <a:srgbClr val="00467F"/>
                </a:solidFill>
                <a:latin typeface="仿宋" panose="02010609060101010101" pitchFamily="49" charset="-122"/>
                <a:ea typeface="仿宋" panose="02010609060101010101" pitchFamily="49" charset="-122"/>
                <a:cs typeface="Verdana" panose="020B0604030504040204" pitchFamily="34" charset="0"/>
                <a:sym typeface="+mn-ea"/>
              </a:rPr>
              <a:t>奥克兰</a:t>
            </a:r>
            <a:endParaRPr lang="en-US" sz="4800" b="1" dirty="0" smtClean="0">
              <a:solidFill>
                <a:srgbClr val="00467F"/>
              </a:solidFill>
              <a:latin typeface="仿宋" panose="02010609060101010101" pitchFamily="49" charset="-122"/>
              <a:ea typeface="仿宋" panose="02010609060101010101" pitchFamily="49" charset="-122"/>
              <a:cs typeface="Verdana" panose="020B0604030504040204" pitchFamily="34" charset="0"/>
            </a:endParaRPr>
          </a:p>
          <a:p>
            <a:pPr algn="l"/>
            <a:endParaRPr lang="en-US" sz="4800" b="1" dirty="0">
              <a:solidFill>
                <a:srgbClr val="009AC7"/>
              </a:solidFill>
              <a:latin typeface="仿宋" panose="02010609060101010101" pitchFamily="49" charset="-122"/>
              <a:ea typeface="仿宋" panose="02010609060101010101" pitchFamily="49" charset="-122"/>
              <a:cs typeface="Verdana" panose="020B0604030504040204" pitchFamily="34" charset="0"/>
            </a:endParaRPr>
          </a:p>
          <a:p>
            <a:pPr algn="l"/>
            <a:r>
              <a:rPr lang="zh-TW" altLang="en-US" sz="4800" b="1" dirty="0">
                <a:latin typeface="仿宋" panose="02010609060101010101" pitchFamily="49" charset="-122"/>
                <a:ea typeface="仿宋" panose="02010609060101010101" pitchFamily="49" charset="-122"/>
                <a:sym typeface="+mn-ea"/>
              </a:rPr>
              <a:t>全球最宜居城市第三位 </a:t>
            </a:r>
            <a:r>
              <a:rPr lang="en-US" sz="4800" b="1" dirty="0" smtClean="0">
                <a:latin typeface="仿宋" panose="02010609060101010101" pitchFamily="49" charset="-122"/>
                <a:ea typeface="仿宋" panose="02010609060101010101" pitchFamily="49" charset="-122"/>
                <a:cs typeface="Verdana" panose="020B0604030504040204" pitchFamily="34" charset="0"/>
                <a:sym typeface="+mn-ea"/>
              </a:rPr>
              <a:t>*</a:t>
            </a:r>
            <a:endParaRPr lang="en-US" altLang="en-US" sz="4800" b="1" dirty="0" smtClean="0">
              <a:latin typeface="仿宋" panose="02010609060101010101" pitchFamily="49" charset="-122"/>
              <a:ea typeface="仿宋" panose="02010609060101010101" pitchFamily="49" charset="-122"/>
              <a:cs typeface="Verdana" panose="020B0604030504040204" pitchFamily="34" charset="0"/>
              <a:sym typeface="+mn-ea"/>
            </a:endParaRPr>
          </a:p>
        </p:txBody>
      </p:sp>
      <p:pic>
        <p:nvPicPr>
          <p:cNvPr id="14" name="Picture Placeholder 2"/>
          <p:cNvPicPr>
            <a:picLocks noGrp="1" noChangeAspect="1"/>
          </p:cNvPicPr>
          <p:nvPr/>
        </p:nvPicPr>
        <p:blipFill>
          <a:blip r:embed="rId5" cstate="print">
            <a:extLst>
              <a:ext uri="{28A0092B-C50C-407E-A947-70E740481C1C}">
                <a14:useLocalDpi xmlns="" xmlns:a14="http://schemas.microsoft.com/office/drawing/2010/main" val="0"/>
              </a:ext>
            </a:extLst>
          </a:blip>
          <a:srcRect t="4727" b="4727"/>
          <a:stretch>
            <a:fillRect/>
          </a:stretch>
        </p:blipFill>
        <p:spPr>
          <a:xfrm>
            <a:off x="240665" y="4312285"/>
            <a:ext cx="4083685" cy="2521585"/>
          </a:xfrm>
          <a:prstGeom prst="rect">
            <a:avLst/>
          </a:prstGeom>
          <a:solidFill>
            <a:schemeClr val="bg1">
              <a:lumMod val="85000"/>
            </a:schemeClr>
          </a:solidFill>
        </p:spPr>
      </p:pic>
      <p:pic>
        <p:nvPicPr>
          <p:cNvPr id="8" name="Picture Placeholder 7"/>
          <p:cNvPicPr>
            <a:picLocks noGrp="1"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4489450" y="4312285"/>
            <a:ext cx="3782695" cy="2522220"/>
          </a:xfrm>
          <a:prstGeom prst="rect">
            <a:avLst/>
          </a:prstGeom>
          <a:solidFill>
            <a:schemeClr val="bg1">
              <a:lumMod val="85000"/>
            </a:schemeClr>
          </a:solidFill>
        </p:spPr>
      </p:pic>
      <p:sp>
        <p:nvSpPr>
          <p:cNvPr id="13" name="TextBox 12"/>
          <p:cNvSpPr txBox="1"/>
          <p:nvPr/>
        </p:nvSpPr>
        <p:spPr>
          <a:xfrm>
            <a:off x="1859280" y="7959090"/>
            <a:ext cx="5730875" cy="368300"/>
          </a:xfrm>
          <a:prstGeom prst="rect">
            <a:avLst/>
          </a:prstGeom>
        </p:spPr>
        <p:txBody>
          <a:bodyPr vert="horz" wrap="square" rtlCol="0">
            <a:spAutoFit/>
          </a:bodyPr>
          <a:lstStyle/>
          <a:p>
            <a:r>
              <a:rPr lang="en-NZ" sz="1800" i="1" dirty="0" smtClean="0">
                <a:latin typeface="Verdana" panose="020B0604030504040204" pitchFamily="34" charset="0"/>
                <a:ea typeface="Verdana" panose="020B0604030504040204" pitchFamily="34" charset="0"/>
                <a:cs typeface="Verdana" panose="020B0604030504040204" pitchFamily="34" charset="0"/>
              </a:rPr>
              <a:t>* Mercer Quality of Living Survey 2015</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72706" name="Text Box 1"/>
          <p:cNvSpPr txBox="1"/>
          <p:nvPr/>
        </p:nvSpPr>
        <p:spPr bwMode="auto">
          <a:xfrm>
            <a:off x="452120" y="524510"/>
            <a:ext cx="4447540" cy="9321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4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square" lIns="50800" tIns="50800" rIns="50800" bIns="50800" anchor="ctr">
            <a:spAutoFit/>
          </a:bodyPr>
          <a:lstStyle>
            <a:lvl1pPr>
              <a:defRPr sz="3600">
                <a:solidFill>
                  <a:srgbClr val="000000"/>
                </a:solidFill>
                <a:latin typeface="Helvetica Light" charset="0"/>
                <a:ea typeface="Helvetica Light" charset="0"/>
                <a:cs typeface="Helvetica Light" charset="0"/>
                <a:sym typeface="Helvetica Light" charset="0"/>
              </a:defRPr>
            </a:lvl1pPr>
            <a:lvl2pPr marL="742950" indent="-285750">
              <a:defRPr sz="3600">
                <a:solidFill>
                  <a:srgbClr val="000000"/>
                </a:solidFill>
                <a:latin typeface="Helvetica Light" charset="0"/>
                <a:ea typeface="Helvetica Light" charset="0"/>
                <a:cs typeface="Helvetica Light" charset="0"/>
                <a:sym typeface="Helvetica Light" charset="0"/>
              </a:defRPr>
            </a:lvl2pPr>
            <a:lvl3pPr marL="1143000" indent="-228600">
              <a:defRPr sz="3600">
                <a:solidFill>
                  <a:srgbClr val="000000"/>
                </a:solidFill>
                <a:latin typeface="Helvetica Light" charset="0"/>
                <a:ea typeface="Helvetica Light" charset="0"/>
                <a:cs typeface="Helvetica Light" charset="0"/>
                <a:sym typeface="Helvetica Light" charset="0"/>
              </a:defRPr>
            </a:lvl3pPr>
            <a:lvl4pPr marL="1600200" indent="-228600">
              <a:defRPr sz="3600">
                <a:solidFill>
                  <a:srgbClr val="000000"/>
                </a:solidFill>
                <a:latin typeface="Helvetica Light" charset="0"/>
                <a:ea typeface="Helvetica Light" charset="0"/>
                <a:cs typeface="Helvetica Light" charset="0"/>
                <a:sym typeface="Helvetica Light" charset="0"/>
              </a:defRPr>
            </a:lvl4pPr>
            <a:lvl5pPr marL="2057400" indent="-228600">
              <a:defRPr sz="3600">
                <a:solidFill>
                  <a:srgbClr val="000000"/>
                </a:solidFill>
                <a:latin typeface="Helvetica Light" charset="0"/>
                <a:ea typeface="Helvetica Light" charset="0"/>
                <a:cs typeface="Helvetica Light" charset="0"/>
                <a:sym typeface="Helvetica Light" charset="0"/>
              </a:defRPr>
            </a:lvl5pPr>
            <a:lvl6pPr marL="25146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6pPr>
            <a:lvl7pPr marL="29718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7pPr>
            <a:lvl8pPr marL="34290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8pPr>
            <a:lvl9pPr marL="38862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9pPr>
          </a:lstStyle>
          <a:p>
            <a:r>
              <a:rPr lang="zh-CN" altLang="en-US" sz="5400" b="1" dirty="0" smtClean="0">
                <a:solidFill>
                  <a:srgbClr val="00467F"/>
                </a:solidFill>
                <a:latin typeface="仿宋" panose="02010609060101010101" pitchFamily="49" charset="-122"/>
                <a:ea typeface="仿宋" panose="02010609060101010101" pitchFamily="49" charset="-122"/>
                <a:sym typeface="+mn-ea"/>
              </a:rPr>
              <a:t>项目时间</a:t>
            </a:r>
            <a:endParaRPr lang="en-US" sz="5400" b="1" dirty="0">
              <a:solidFill>
                <a:srgbClr val="00467F"/>
              </a:solidFill>
              <a:latin typeface="Verdana" panose="020B0604030504040204" pitchFamily="34" charset="0"/>
              <a:ea typeface="Verdana" panose="020B0604030504040204" pitchFamily="34" charset="0"/>
              <a:cs typeface="Verdana" panose="020B0604030504040204" pitchFamily="34" charset="0"/>
            </a:endParaRPr>
          </a:p>
        </p:txBody>
      </p:sp>
      <p:sp>
        <p:nvSpPr>
          <p:cNvPr id="2" name="文本框 1"/>
          <p:cNvSpPr txBox="1"/>
          <p:nvPr/>
        </p:nvSpPr>
        <p:spPr>
          <a:xfrm>
            <a:off x="882650" y="2126615"/>
            <a:ext cx="10328275" cy="3139321"/>
          </a:xfrm>
          <a:prstGeom prst="rect">
            <a:avLst/>
          </a:prstGeom>
          <a:noFill/>
        </p:spPr>
        <p:txBody>
          <a:bodyPr wrap="square" rtlCol="0" anchor="t">
            <a:spAutoFit/>
          </a:bodyPr>
          <a:lstStyle/>
          <a:p>
            <a:pPr marL="0" indent="0">
              <a:lnSpc>
                <a:spcPct val="100000"/>
              </a:lnSpc>
              <a:buFont typeface="Arial" panose="020B0604020202020204" pitchFamily="34" charset="0"/>
              <a:buNone/>
            </a:pPr>
            <a:r>
              <a:rPr lang="zh-CN" altLang="zh-CN" b="1" dirty="0">
                <a:latin typeface="仿宋" panose="02010609060101010101" pitchFamily="49" charset="-122"/>
                <a:ea typeface="仿宋" panose="02010609060101010101" pitchFamily="49" charset="-122"/>
                <a:sym typeface="+mn-ea"/>
              </a:rPr>
              <a:t>费用</a:t>
            </a:r>
            <a:r>
              <a:rPr lang="zh-CN" altLang="zh-CN" b="1" dirty="0" smtClean="0">
                <a:latin typeface="仿宋" panose="02010609060101010101" pitchFamily="49" charset="-122"/>
                <a:ea typeface="仿宋" panose="02010609060101010101" pitchFamily="49" charset="-122"/>
                <a:sym typeface="+mn-ea"/>
              </a:rPr>
              <a:t>：</a:t>
            </a:r>
            <a:endParaRPr lang="en-US" altLang="zh-CN" b="1" dirty="0" smtClean="0">
              <a:latin typeface="仿宋" panose="02010609060101010101" pitchFamily="49" charset="-122"/>
              <a:ea typeface="仿宋" panose="02010609060101010101" pitchFamily="49" charset="-122"/>
            </a:endParaRPr>
          </a:p>
          <a:p>
            <a:pPr marL="342900" indent="-342900">
              <a:lnSpc>
                <a:spcPct val="150000"/>
              </a:lnSpc>
              <a:buFont typeface="Arial" panose="020B0604020202020204" pitchFamily="34" charset="0"/>
              <a:buChar char="•"/>
            </a:pPr>
            <a:r>
              <a:rPr lang="en-US" altLang="zh-CN" b="1" dirty="0" smtClean="0">
                <a:latin typeface="仿宋" panose="02010609060101010101" pitchFamily="49" charset="-122"/>
                <a:ea typeface="仿宋" panose="02010609060101010101" pitchFamily="49" charset="-122"/>
                <a:sym typeface="+mn-ea"/>
              </a:rPr>
              <a:t>4</a:t>
            </a:r>
            <a:r>
              <a:rPr lang="zh-CN" altLang="zh-CN" b="1" dirty="0">
                <a:latin typeface="仿宋" panose="02010609060101010101" pitchFamily="49" charset="-122"/>
                <a:ea typeface="仿宋" panose="02010609060101010101" pitchFamily="49" charset="-122"/>
                <a:sym typeface="+mn-ea"/>
              </a:rPr>
              <a:t>周访学课程约为人民币</a:t>
            </a:r>
            <a:r>
              <a:rPr lang="en-US" altLang="zh-CN" b="1" dirty="0">
                <a:latin typeface="仿宋" panose="02010609060101010101" pitchFamily="49" charset="-122"/>
                <a:ea typeface="仿宋" panose="02010609060101010101" pitchFamily="49" charset="-122"/>
                <a:sym typeface="+mn-ea"/>
              </a:rPr>
              <a:t>27800</a:t>
            </a:r>
            <a:r>
              <a:rPr lang="zh-CN" altLang="zh-CN" b="1" dirty="0" smtClean="0">
                <a:latin typeface="仿宋" panose="02010609060101010101" pitchFamily="49" charset="-122"/>
                <a:ea typeface="仿宋" panose="02010609060101010101" pitchFamily="49" charset="-122"/>
                <a:sym typeface="+mn-ea"/>
              </a:rPr>
              <a:t>元</a:t>
            </a:r>
            <a:r>
              <a:rPr lang="en-US" altLang="zh-CN" b="1" dirty="0" smtClean="0">
                <a:latin typeface="仿宋" panose="02010609060101010101" pitchFamily="49" charset="-122"/>
                <a:ea typeface="仿宋" panose="02010609060101010101" pitchFamily="49" charset="-122"/>
                <a:sym typeface="+mn-ea"/>
              </a:rPr>
              <a:t>/</a:t>
            </a:r>
            <a:r>
              <a:rPr lang="zh-CN" altLang="en-US" b="1" dirty="0" smtClean="0">
                <a:latin typeface="仿宋" panose="02010609060101010101" pitchFamily="49" charset="-122"/>
                <a:ea typeface="仿宋" panose="02010609060101010101" pitchFamily="49" charset="-122"/>
                <a:sym typeface="+mn-ea"/>
              </a:rPr>
              <a:t>人</a:t>
            </a:r>
            <a:r>
              <a:rPr lang="zh-CN" altLang="zh-CN" b="1" dirty="0" smtClean="0">
                <a:latin typeface="仿宋" panose="02010609060101010101" pitchFamily="49" charset="-122"/>
                <a:ea typeface="仿宋" panose="02010609060101010101" pitchFamily="49" charset="-122"/>
                <a:sym typeface="+mn-ea"/>
              </a:rPr>
              <a:t>，</a:t>
            </a:r>
            <a:endParaRPr lang="en-US" altLang="zh-CN" b="1" dirty="0" smtClean="0">
              <a:latin typeface="仿宋" panose="02010609060101010101" pitchFamily="49" charset="-122"/>
              <a:ea typeface="仿宋" panose="02010609060101010101" pitchFamily="49" charset="-122"/>
            </a:endParaRPr>
          </a:p>
          <a:p>
            <a:pPr marL="342900" indent="-342900">
              <a:lnSpc>
                <a:spcPct val="100000"/>
              </a:lnSpc>
              <a:buFont typeface="Arial" panose="020B0604020202020204" pitchFamily="34" charset="0"/>
              <a:buChar char="•"/>
            </a:pPr>
            <a:endParaRPr lang="zh-CN" altLang="zh-CN" b="1" dirty="0">
              <a:latin typeface="仿宋" panose="02010609060101010101" pitchFamily="49" charset="-122"/>
              <a:ea typeface="仿宋" panose="02010609060101010101" pitchFamily="49" charset="-122"/>
            </a:endParaRPr>
          </a:p>
          <a:p>
            <a:pPr marL="342900" indent="-342900">
              <a:lnSpc>
                <a:spcPct val="100000"/>
              </a:lnSpc>
              <a:buFont typeface="Arial" panose="020B0604020202020204" pitchFamily="34" charset="0"/>
              <a:buChar char="•"/>
            </a:pPr>
            <a:r>
              <a:rPr lang="zh-CN" altLang="en-US" b="1" dirty="0" smtClean="0">
                <a:latin typeface="仿宋" panose="02010609060101010101" pitchFamily="49" charset="-122"/>
                <a:ea typeface="仿宋" panose="02010609060101010101" pitchFamily="49" charset="-122"/>
                <a:sym typeface="+mn-ea"/>
              </a:rPr>
              <a:t>（</a:t>
            </a:r>
            <a:r>
              <a:rPr lang="zh-CN" altLang="en-US" b="1" dirty="0">
                <a:latin typeface="仿宋" panose="02010609060101010101" pitchFamily="49" charset="-122"/>
                <a:ea typeface="仿宋" panose="02010609060101010101" pitchFamily="49" charset="-122"/>
                <a:sym typeface="+mn-ea"/>
              </a:rPr>
              <a:t>以上费用由于汇率浮动可能会有轻微波动</a:t>
            </a:r>
            <a:r>
              <a:rPr lang="zh-CN" altLang="en-US" b="1" dirty="0" smtClean="0">
                <a:latin typeface="仿宋" panose="02010609060101010101" pitchFamily="49" charset="-122"/>
                <a:ea typeface="仿宋" panose="02010609060101010101" pitchFamily="49" charset="-122"/>
                <a:sym typeface="+mn-ea"/>
              </a:rPr>
              <a:t>）</a:t>
            </a:r>
            <a:endParaRPr lang="en-US" altLang="zh-CN" b="1" dirty="0" smtClean="0">
              <a:latin typeface="仿宋" panose="02010609060101010101" pitchFamily="49" charset="-122"/>
              <a:ea typeface="仿宋" panose="02010609060101010101" pitchFamily="49" charset="-122"/>
            </a:endParaRPr>
          </a:p>
          <a:p>
            <a:pPr marL="342900" indent="-342900">
              <a:lnSpc>
                <a:spcPct val="100000"/>
              </a:lnSpc>
              <a:buFont typeface="Arial" panose="020B0604020202020204" pitchFamily="34" charset="0"/>
              <a:buChar char="•"/>
            </a:pPr>
            <a:endParaRPr lang="zh-CN" altLang="en-US" dirty="0"/>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72706" name="Text Box 1"/>
          <p:cNvSpPr txBox="1"/>
          <p:nvPr/>
        </p:nvSpPr>
        <p:spPr bwMode="auto">
          <a:xfrm>
            <a:off x="452120" y="524510"/>
            <a:ext cx="4447540" cy="9321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4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square" lIns="50800" tIns="50800" rIns="50800" bIns="50800" anchor="ctr">
            <a:spAutoFit/>
          </a:bodyPr>
          <a:lstStyle>
            <a:lvl1pPr>
              <a:defRPr sz="3600">
                <a:solidFill>
                  <a:srgbClr val="000000"/>
                </a:solidFill>
                <a:latin typeface="Helvetica Light" charset="0"/>
                <a:ea typeface="Helvetica Light" charset="0"/>
                <a:cs typeface="Helvetica Light" charset="0"/>
                <a:sym typeface="Helvetica Light" charset="0"/>
              </a:defRPr>
            </a:lvl1pPr>
            <a:lvl2pPr marL="742950" indent="-285750">
              <a:defRPr sz="3600">
                <a:solidFill>
                  <a:srgbClr val="000000"/>
                </a:solidFill>
                <a:latin typeface="Helvetica Light" charset="0"/>
                <a:ea typeface="Helvetica Light" charset="0"/>
                <a:cs typeface="Helvetica Light" charset="0"/>
                <a:sym typeface="Helvetica Light" charset="0"/>
              </a:defRPr>
            </a:lvl2pPr>
            <a:lvl3pPr marL="1143000" indent="-228600">
              <a:defRPr sz="3600">
                <a:solidFill>
                  <a:srgbClr val="000000"/>
                </a:solidFill>
                <a:latin typeface="Helvetica Light" charset="0"/>
                <a:ea typeface="Helvetica Light" charset="0"/>
                <a:cs typeface="Helvetica Light" charset="0"/>
                <a:sym typeface="Helvetica Light" charset="0"/>
              </a:defRPr>
            </a:lvl3pPr>
            <a:lvl4pPr marL="1600200" indent="-228600">
              <a:defRPr sz="3600">
                <a:solidFill>
                  <a:srgbClr val="000000"/>
                </a:solidFill>
                <a:latin typeface="Helvetica Light" charset="0"/>
                <a:ea typeface="Helvetica Light" charset="0"/>
                <a:cs typeface="Helvetica Light" charset="0"/>
                <a:sym typeface="Helvetica Light" charset="0"/>
              </a:defRPr>
            </a:lvl4pPr>
            <a:lvl5pPr marL="2057400" indent="-228600">
              <a:defRPr sz="3600">
                <a:solidFill>
                  <a:srgbClr val="000000"/>
                </a:solidFill>
                <a:latin typeface="Helvetica Light" charset="0"/>
                <a:ea typeface="Helvetica Light" charset="0"/>
                <a:cs typeface="Helvetica Light" charset="0"/>
                <a:sym typeface="Helvetica Light" charset="0"/>
              </a:defRPr>
            </a:lvl5pPr>
            <a:lvl6pPr marL="25146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6pPr>
            <a:lvl7pPr marL="29718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7pPr>
            <a:lvl8pPr marL="34290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8pPr>
            <a:lvl9pPr marL="38862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9pPr>
          </a:lstStyle>
          <a:p>
            <a:r>
              <a:rPr lang="zh-CN" altLang="en-US" sz="5400" dirty="0" smtClean="0">
                <a:solidFill>
                  <a:srgbClr val="00467F"/>
                </a:solidFill>
                <a:latin typeface="仿宋" panose="02010609060101010101" pitchFamily="49" charset="-122"/>
                <a:ea typeface="仿宋" panose="02010609060101010101" pitchFamily="49" charset="-122"/>
                <a:sym typeface="+mn-ea"/>
              </a:rPr>
              <a:t>费用</a:t>
            </a:r>
            <a:r>
              <a:rPr lang="zh-CN" altLang="en-US" sz="5400" dirty="0" smtClean="0">
                <a:solidFill>
                  <a:srgbClr val="C00000"/>
                </a:solidFill>
                <a:latin typeface="仿宋" panose="02010609060101010101" pitchFamily="49" charset="-122"/>
                <a:ea typeface="仿宋" panose="02010609060101010101" pitchFamily="49" charset="-122"/>
                <a:sym typeface="+mn-ea"/>
              </a:rPr>
              <a:t>包含</a:t>
            </a:r>
            <a:r>
              <a:rPr lang="zh-CN" altLang="en-US" sz="5400" dirty="0" smtClean="0">
                <a:solidFill>
                  <a:srgbClr val="00467F"/>
                </a:solidFill>
                <a:latin typeface="仿宋" panose="02010609060101010101" pitchFamily="49" charset="-122"/>
                <a:ea typeface="仿宋" panose="02010609060101010101" pitchFamily="49" charset="-122"/>
                <a:sym typeface="+mn-ea"/>
              </a:rPr>
              <a:t>项目</a:t>
            </a:r>
            <a:endParaRPr lang="en-US" sz="5400" b="1" dirty="0">
              <a:solidFill>
                <a:srgbClr val="00467F"/>
              </a:solidFill>
              <a:latin typeface="Verdana" panose="020B0604030504040204" pitchFamily="34" charset="0"/>
              <a:ea typeface="Verdana" panose="020B0604030504040204" pitchFamily="34" charset="0"/>
              <a:cs typeface="Verdana" panose="020B0604030504040204" pitchFamily="34" charset="0"/>
            </a:endParaRPr>
          </a:p>
        </p:txBody>
      </p:sp>
      <p:sp>
        <p:nvSpPr>
          <p:cNvPr id="2" name="文本框 1"/>
          <p:cNvSpPr txBox="1"/>
          <p:nvPr/>
        </p:nvSpPr>
        <p:spPr>
          <a:xfrm>
            <a:off x="452120" y="2107565"/>
            <a:ext cx="7183120" cy="6185535"/>
          </a:xfrm>
          <a:prstGeom prst="rect">
            <a:avLst/>
          </a:prstGeom>
          <a:noFill/>
        </p:spPr>
        <p:txBody>
          <a:bodyPr wrap="square" rtlCol="0" anchor="t">
            <a:spAutoFit/>
          </a:bodyPr>
          <a:lstStyle/>
          <a:p>
            <a:pPr marL="0" indent="0">
              <a:lnSpc>
                <a:spcPct val="100000"/>
              </a:lnSpc>
              <a:buFont typeface="Arial" panose="020B0604020202020204" pitchFamily="34" charset="0"/>
              <a:buNone/>
            </a:pPr>
            <a:r>
              <a:rPr lang="zh-CN" altLang="en-US" b="1" dirty="0" smtClean="0">
                <a:latin typeface="仿宋" panose="02010609060101010101" pitchFamily="49" charset="-122"/>
                <a:ea typeface="仿宋" panose="02010609060101010101" pitchFamily="49" charset="-122"/>
                <a:sym typeface="+mn-ea"/>
              </a:rPr>
              <a:t>费用包含：</a:t>
            </a:r>
            <a:endParaRPr lang="en-US" altLang="zh-CN" b="1" dirty="0" smtClean="0">
              <a:latin typeface="仿宋" panose="02010609060101010101" pitchFamily="49" charset="-122"/>
              <a:ea typeface="仿宋" panose="02010609060101010101" pitchFamily="49" charset="-122"/>
            </a:endParaRPr>
          </a:p>
          <a:p>
            <a:pPr marL="0" indent="0">
              <a:lnSpc>
                <a:spcPct val="100000"/>
              </a:lnSpc>
              <a:buFont typeface="Arial" panose="020B0604020202020204" pitchFamily="34" charset="0"/>
              <a:buNone/>
            </a:pPr>
            <a:r>
              <a:rPr lang="zh-CN" altLang="en-US" b="1" dirty="0" smtClean="0">
                <a:latin typeface="仿宋" panose="02010609060101010101" pitchFamily="49" charset="-122"/>
                <a:ea typeface="仿宋" panose="02010609060101010101" pitchFamily="49" charset="-122"/>
                <a:sym typeface="+mn-ea"/>
              </a:rPr>
              <a:t>学位申请费、注册费和学费；</a:t>
            </a:r>
          </a:p>
          <a:p>
            <a:pPr marL="0" indent="0">
              <a:lnSpc>
                <a:spcPct val="100000"/>
              </a:lnSpc>
              <a:buFont typeface="Arial" panose="020B0604020202020204" pitchFamily="34" charset="0"/>
              <a:buNone/>
            </a:pPr>
            <a:endParaRPr lang="en-US" altLang="zh-CN" b="1" dirty="0" smtClean="0">
              <a:latin typeface="仿宋" panose="02010609060101010101" pitchFamily="49" charset="-122"/>
              <a:ea typeface="仿宋" panose="02010609060101010101" pitchFamily="49" charset="-122"/>
            </a:endParaRPr>
          </a:p>
          <a:p>
            <a:pPr marL="0" indent="0">
              <a:lnSpc>
                <a:spcPct val="100000"/>
              </a:lnSpc>
              <a:buFont typeface="Arial" panose="020B0604020202020204" pitchFamily="34" charset="0"/>
              <a:buNone/>
            </a:pPr>
            <a:r>
              <a:rPr lang="zh-CN" altLang="en-US" b="1" dirty="0" smtClean="0">
                <a:latin typeface="仿宋" panose="02010609060101010101" pitchFamily="49" charset="-122"/>
                <a:ea typeface="仿宋" panose="02010609060101010101" pitchFamily="49" charset="-122"/>
                <a:sym typeface="+mn-ea"/>
              </a:rPr>
              <a:t>学习资料费、校内设施使用费、学校组织的活动费等；</a:t>
            </a:r>
          </a:p>
          <a:p>
            <a:pPr marL="0" indent="0">
              <a:lnSpc>
                <a:spcPct val="100000"/>
              </a:lnSpc>
              <a:buFont typeface="Arial" panose="020B0604020202020204" pitchFamily="34" charset="0"/>
              <a:buNone/>
            </a:pPr>
            <a:endParaRPr lang="en-US" altLang="zh-CN" b="1" dirty="0" smtClean="0">
              <a:latin typeface="仿宋" panose="02010609060101010101" pitchFamily="49" charset="-122"/>
              <a:ea typeface="仿宋" panose="02010609060101010101" pitchFamily="49" charset="-122"/>
            </a:endParaRPr>
          </a:p>
          <a:p>
            <a:pPr marL="0" indent="0">
              <a:lnSpc>
                <a:spcPct val="100000"/>
              </a:lnSpc>
              <a:buFont typeface="Arial" panose="020B0604020202020204" pitchFamily="34" charset="0"/>
              <a:buNone/>
            </a:pPr>
            <a:r>
              <a:rPr lang="zh-CN" altLang="en-US" b="1" dirty="0" smtClean="0">
                <a:latin typeface="仿宋" panose="02010609060101010101" pitchFamily="49" charset="-122"/>
                <a:ea typeface="仿宋" panose="02010609060101010101" pitchFamily="49" charset="-122"/>
                <a:sym typeface="+mn-ea"/>
              </a:rPr>
              <a:t>住宿申请费和住宿费；</a:t>
            </a:r>
          </a:p>
          <a:p>
            <a:pPr marL="0" indent="0">
              <a:lnSpc>
                <a:spcPct val="100000"/>
              </a:lnSpc>
              <a:buFont typeface="Arial" panose="020B0604020202020204" pitchFamily="34" charset="0"/>
              <a:buNone/>
            </a:pPr>
            <a:endParaRPr lang="en-US" altLang="zh-CN" b="1" dirty="0" smtClean="0">
              <a:latin typeface="仿宋" panose="02010609060101010101" pitchFamily="49" charset="-122"/>
              <a:ea typeface="仿宋" panose="02010609060101010101" pitchFamily="49" charset="-122"/>
            </a:endParaRPr>
          </a:p>
          <a:p>
            <a:pPr marL="0" indent="0">
              <a:lnSpc>
                <a:spcPct val="100000"/>
              </a:lnSpc>
              <a:buFont typeface="Arial" panose="020B0604020202020204" pitchFamily="34" charset="0"/>
              <a:buNone/>
            </a:pPr>
            <a:r>
              <a:rPr lang="zh-CN" altLang="en-US" b="1" dirty="0" smtClean="0">
                <a:latin typeface="仿宋" panose="02010609060101010101" pitchFamily="49" charset="-122"/>
                <a:ea typeface="仿宋" panose="02010609060101010101" pitchFamily="49" charset="-122"/>
                <a:sym typeface="+mn-ea"/>
              </a:rPr>
              <a:t>境外医疗保险费用、接送机费、公证费；行程中统一安排的接待费用、交流费用、游览活动费用。</a:t>
            </a:r>
            <a:endParaRPr lang="zh-CN" altLang="en-US" dirty="0"/>
          </a:p>
        </p:txBody>
      </p:sp>
      <p:pic>
        <p:nvPicPr>
          <p:cNvPr id="23" name="图片占位符 22" descr="South Island.JPG"/>
          <p:cNvPicPr>
            <a:picLocks noGrp="1" noChangeAspect="1"/>
          </p:cNvPicPr>
          <p:nvPr>
            <p:ph type="pic" sz="quarter" idx="11"/>
          </p:nvPr>
        </p:nvPicPr>
        <p:blipFill>
          <a:blip r:embed="rId4" cstate="print"/>
          <a:srcRect l="6447" r="6447"/>
          <a:stretch>
            <a:fillRect/>
          </a:stretch>
        </p:blipFill>
        <p:spPr>
          <a:xfrm>
            <a:off x="7862570" y="2601595"/>
            <a:ext cx="4856480" cy="2751455"/>
          </a:xfrm>
        </p:spPr>
      </p:pic>
      <p:pic>
        <p:nvPicPr>
          <p:cNvPr id="15" name="图片占位符 14" descr="cl-view-of-rangitoto.jpg"/>
          <p:cNvPicPr>
            <a:picLocks noGrp="1" noChangeAspect="1"/>
          </p:cNvPicPr>
          <p:nvPr/>
        </p:nvPicPr>
        <p:blipFill>
          <a:blip r:embed="rId5" cstate="print"/>
          <a:srcRect l="7378" r="7378"/>
          <a:stretch>
            <a:fillRect/>
          </a:stretch>
        </p:blipFill>
        <p:spPr>
          <a:xfrm>
            <a:off x="7862570" y="5821680"/>
            <a:ext cx="2147570" cy="1889760"/>
          </a:xfrm>
          <a:prstGeom prst="rect">
            <a:avLst/>
          </a:prstGeom>
          <a:solidFill>
            <a:schemeClr val="bg1">
              <a:lumMod val="85000"/>
            </a:schemeClr>
          </a:solidFill>
        </p:spPr>
      </p:pic>
      <p:pic>
        <p:nvPicPr>
          <p:cNvPr id="21" name="图片占位符 20" descr="Rafting.jpg"/>
          <p:cNvPicPr>
            <a:picLocks noGrp="1" noChangeAspect="1"/>
          </p:cNvPicPr>
          <p:nvPr/>
        </p:nvPicPr>
        <p:blipFill>
          <a:blip r:embed="rId6" cstate="print"/>
          <a:srcRect l="12720" r="12720"/>
          <a:stretch>
            <a:fillRect/>
          </a:stretch>
        </p:blipFill>
        <p:spPr>
          <a:xfrm>
            <a:off x="10531475" y="5821680"/>
            <a:ext cx="2148840" cy="1890395"/>
          </a:xfrm>
          <a:prstGeom prst="rect">
            <a:avLst/>
          </a:prstGeom>
          <a:solidFill>
            <a:schemeClr val="bg1">
              <a:lumMod val="85000"/>
            </a:schemeClr>
          </a:solidFill>
        </p:spPr>
      </p:pic>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72706" name="Text Box 1"/>
          <p:cNvSpPr txBox="1"/>
          <p:nvPr/>
        </p:nvSpPr>
        <p:spPr bwMode="auto">
          <a:xfrm>
            <a:off x="452120" y="524828"/>
            <a:ext cx="5386705" cy="93218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4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square" lIns="50800" tIns="50800" rIns="50800" bIns="50800" anchor="ctr">
            <a:spAutoFit/>
          </a:bodyPr>
          <a:lstStyle>
            <a:lvl1pPr>
              <a:defRPr sz="3600">
                <a:solidFill>
                  <a:srgbClr val="000000"/>
                </a:solidFill>
                <a:latin typeface="Helvetica Light" charset="0"/>
                <a:ea typeface="Helvetica Light" charset="0"/>
                <a:cs typeface="Helvetica Light" charset="0"/>
                <a:sym typeface="Helvetica Light" charset="0"/>
              </a:defRPr>
            </a:lvl1pPr>
            <a:lvl2pPr marL="742950" indent="-285750">
              <a:defRPr sz="3600">
                <a:solidFill>
                  <a:srgbClr val="000000"/>
                </a:solidFill>
                <a:latin typeface="Helvetica Light" charset="0"/>
                <a:ea typeface="Helvetica Light" charset="0"/>
                <a:cs typeface="Helvetica Light" charset="0"/>
                <a:sym typeface="Helvetica Light" charset="0"/>
              </a:defRPr>
            </a:lvl2pPr>
            <a:lvl3pPr marL="1143000" indent="-228600">
              <a:defRPr sz="3600">
                <a:solidFill>
                  <a:srgbClr val="000000"/>
                </a:solidFill>
                <a:latin typeface="Helvetica Light" charset="0"/>
                <a:ea typeface="Helvetica Light" charset="0"/>
                <a:cs typeface="Helvetica Light" charset="0"/>
                <a:sym typeface="Helvetica Light" charset="0"/>
              </a:defRPr>
            </a:lvl3pPr>
            <a:lvl4pPr marL="1600200" indent="-228600">
              <a:defRPr sz="3600">
                <a:solidFill>
                  <a:srgbClr val="000000"/>
                </a:solidFill>
                <a:latin typeface="Helvetica Light" charset="0"/>
                <a:ea typeface="Helvetica Light" charset="0"/>
                <a:cs typeface="Helvetica Light" charset="0"/>
                <a:sym typeface="Helvetica Light" charset="0"/>
              </a:defRPr>
            </a:lvl4pPr>
            <a:lvl5pPr marL="2057400" indent="-228600">
              <a:defRPr sz="3600">
                <a:solidFill>
                  <a:srgbClr val="000000"/>
                </a:solidFill>
                <a:latin typeface="Helvetica Light" charset="0"/>
                <a:ea typeface="Helvetica Light" charset="0"/>
                <a:cs typeface="Helvetica Light" charset="0"/>
                <a:sym typeface="Helvetica Light" charset="0"/>
              </a:defRPr>
            </a:lvl5pPr>
            <a:lvl6pPr marL="25146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6pPr>
            <a:lvl7pPr marL="29718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7pPr>
            <a:lvl8pPr marL="34290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8pPr>
            <a:lvl9pPr marL="38862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9pPr>
          </a:lstStyle>
          <a:p>
            <a:r>
              <a:rPr lang="zh-CN" altLang="en-US" sz="5400" dirty="0" smtClean="0">
                <a:solidFill>
                  <a:srgbClr val="00467F"/>
                </a:solidFill>
                <a:latin typeface="仿宋" panose="02010609060101010101" pitchFamily="49" charset="-122"/>
                <a:ea typeface="仿宋" panose="02010609060101010101" pitchFamily="49" charset="-122"/>
                <a:sym typeface="+mn-ea"/>
              </a:rPr>
              <a:t>费用</a:t>
            </a:r>
            <a:r>
              <a:rPr lang="zh-CN" altLang="en-US" sz="5400" dirty="0" smtClean="0">
                <a:solidFill>
                  <a:srgbClr val="C00000"/>
                </a:solidFill>
                <a:latin typeface="仿宋" panose="02010609060101010101" pitchFamily="49" charset="-122"/>
                <a:ea typeface="仿宋" panose="02010609060101010101" pitchFamily="49" charset="-122"/>
                <a:sym typeface="+mn-ea"/>
              </a:rPr>
              <a:t>不包含</a:t>
            </a:r>
            <a:r>
              <a:rPr lang="zh-CN" altLang="en-US" sz="5400" dirty="0" smtClean="0">
                <a:solidFill>
                  <a:srgbClr val="00467F"/>
                </a:solidFill>
                <a:latin typeface="仿宋" panose="02010609060101010101" pitchFamily="49" charset="-122"/>
                <a:ea typeface="仿宋" panose="02010609060101010101" pitchFamily="49" charset="-122"/>
                <a:sym typeface="+mn-ea"/>
              </a:rPr>
              <a:t>项目</a:t>
            </a:r>
            <a:endParaRPr lang="en-US" sz="5400" b="1" dirty="0">
              <a:solidFill>
                <a:srgbClr val="00467F"/>
              </a:solidFill>
              <a:latin typeface="Verdana" panose="020B0604030504040204" pitchFamily="34" charset="0"/>
              <a:ea typeface="Verdana" panose="020B0604030504040204" pitchFamily="34" charset="0"/>
              <a:cs typeface="Verdana" panose="020B0604030504040204" pitchFamily="34" charset="0"/>
            </a:endParaRPr>
          </a:p>
        </p:txBody>
      </p:sp>
      <p:sp>
        <p:nvSpPr>
          <p:cNvPr id="2" name="文本框 1"/>
          <p:cNvSpPr txBox="1"/>
          <p:nvPr/>
        </p:nvSpPr>
        <p:spPr>
          <a:xfrm>
            <a:off x="340360" y="1834515"/>
            <a:ext cx="7685405" cy="6185535"/>
          </a:xfrm>
          <a:prstGeom prst="rect">
            <a:avLst/>
          </a:prstGeom>
          <a:noFill/>
        </p:spPr>
        <p:txBody>
          <a:bodyPr wrap="square" rtlCol="0" anchor="t">
            <a:spAutoFit/>
          </a:bodyPr>
          <a:lstStyle/>
          <a:p>
            <a:pPr marL="0" indent="0">
              <a:lnSpc>
                <a:spcPct val="100000"/>
              </a:lnSpc>
              <a:buFont typeface="Arial" panose="020B0604020202020204" pitchFamily="34" charset="0"/>
              <a:buNone/>
            </a:pPr>
            <a:r>
              <a:rPr lang="zh-CN" altLang="en-US" sz="2800" b="1" dirty="0" smtClean="0">
                <a:latin typeface="仿宋" panose="02010609060101010101" pitchFamily="49" charset="-122"/>
                <a:ea typeface="仿宋" panose="02010609060101010101" pitchFamily="49" charset="-122"/>
                <a:sym typeface="+mn-ea"/>
              </a:rPr>
              <a:t>费用不包含：</a:t>
            </a:r>
            <a:endParaRPr lang="en-US" altLang="zh-CN" sz="2800" b="1" dirty="0" smtClean="0">
              <a:latin typeface="仿宋" panose="02010609060101010101" pitchFamily="49" charset="-122"/>
              <a:ea typeface="仿宋" panose="02010609060101010101" pitchFamily="49" charset="-122"/>
            </a:endParaRPr>
          </a:p>
          <a:p>
            <a:pPr marL="0" indent="0">
              <a:lnSpc>
                <a:spcPct val="100000"/>
              </a:lnSpc>
              <a:buFont typeface="Arial" panose="020B0604020202020204" pitchFamily="34" charset="0"/>
              <a:buNone/>
            </a:pPr>
            <a:r>
              <a:rPr lang="zh-CN" altLang="en-US" sz="2800" b="1" dirty="0">
                <a:latin typeface="仿宋" panose="02010609060101010101" pitchFamily="49" charset="-122"/>
                <a:ea typeface="仿宋" panose="02010609060101010101" pitchFamily="49" charset="-122"/>
                <a:sym typeface="+mn-ea"/>
              </a:rPr>
              <a:t>往返国际机票费用、燃油税、机场建设费</a:t>
            </a:r>
            <a:r>
              <a:rPr lang="zh-CN" altLang="en-US" sz="2800" b="1" dirty="0" smtClean="0">
                <a:latin typeface="仿宋" panose="02010609060101010101" pitchFamily="49" charset="-122"/>
                <a:ea typeface="仿宋" panose="02010609060101010101" pitchFamily="49" charset="-122"/>
                <a:sym typeface="+mn-ea"/>
              </a:rPr>
              <a:t>；</a:t>
            </a:r>
            <a:endParaRPr lang="en-US" altLang="zh-CN" sz="2800" b="1" dirty="0" smtClean="0">
              <a:latin typeface="仿宋" panose="02010609060101010101" pitchFamily="49" charset="-122"/>
              <a:ea typeface="仿宋" panose="02010609060101010101" pitchFamily="49" charset="-122"/>
            </a:endParaRPr>
          </a:p>
          <a:p>
            <a:pPr marL="0" indent="0">
              <a:lnSpc>
                <a:spcPct val="100000"/>
              </a:lnSpc>
              <a:buFont typeface="Arial" panose="020B0604020202020204" pitchFamily="34" charset="0"/>
              <a:buNone/>
            </a:pPr>
            <a:endParaRPr lang="en-US" altLang="zh-CN" sz="2800" b="1" dirty="0" smtClean="0">
              <a:latin typeface="仿宋" panose="02010609060101010101" pitchFamily="49" charset="-122"/>
              <a:ea typeface="仿宋" panose="02010609060101010101" pitchFamily="49" charset="-122"/>
            </a:endParaRPr>
          </a:p>
          <a:p>
            <a:pPr marL="0" indent="0">
              <a:lnSpc>
                <a:spcPct val="100000"/>
              </a:lnSpc>
              <a:buFont typeface="Arial" panose="020B0604020202020204" pitchFamily="34" charset="0"/>
              <a:buNone/>
            </a:pPr>
            <a:r>
              <a:rPr lang="zh-CN" altLang="en-US" sz="2800" b="1" dirty="0" smtClean="0">
                <a:latin typeface="仿宋" panose="02010609060101010101" pitchFamily="49" charset="-122"/>
                <a:ea typeface="仿宋" panose="02010609060101010101" pitchFamily="49" charset="-122"/>
                <a:sym typeface="+mn-ea"/>
              </a:rPr>
              <a:t>签证费用；</a:t>
            </a:r>
          </a:p>
          <a:p>
            <a:pPr marL="0" indent="0">
              <a:lnSpc>
                <a:spcPct val="100000"/>
              </a:lnSpc>
              <a:buFont typeface="Arial" panose="020B0604020202020204" pitchFamily="34" charset="0"/>
              <a:buNone/>
            </a:pPr>
            <a:endParaRPr lang="en-US" altLang="zh-CN" sz="2800" b="1" dirty="0" smtClean="0">
              <a:latin typeface="仿宋" panose="02010609060101010101" pitchFamily="49" charset="-122"/>
              <a:ea typeface="仿宋" panose="02010609060101010101" pitchFamily="49" charset="-122"/>
            </a:endParaRPr>
          </a:p>
          <a:p>
            <a:pPr marL="0" indent="0">
              <a:lnSpc>
                <a:spcPct val="100000"/>
              </a:lnSpc>
              <a:buFont typeface="Arial" panose="020B0604020202020204" pitchFamily="34" charset="0"/>
              <a:buNone/>
            </a:pPr>
            <a:r>
              <a:rPr lang="zh-CN" altLang="en-US" sz="2800" b="1" dirty="0" smtClean="0">
                <a:latin typeface="仿宋" panose="02010609060101010101" pitchFamily="49" charset="-122"/>
                <a:ea typeface="仿宋" panose="02010609060101010101" pitchFamily="49" charset="-122"/>
                <a:sym typeface="+mn-ea"/>
              </a:rPr>
              <a:t>行程计划外所有的个人消费（包括但不限于：交通工具上的非免费餐饮、酒店洗衣费、熨烫费）、个人餐费</a:t>
            </a:r>
            <a:r>
              <a:rPr lang="en-US" altLang="zh-CN" sz="2800" b="1" dirty="0" smtClean="0">
                <a:latin typeface="仿宋" panose="02010609060101010101" pitchFamily="49" charset="-122"/>
                <a:ea typeface="仿宋" panose="02010609060101010101" pitchFamily="49" charset="-122"/>
                <a:sym typeface="+mn-ea"/>
              </a:rPr>
              <a:t>(</a:t>
            </a:r>
            <a:r>
              <a:rPr lang="zh-CN" altLang="en-US" sz="2800" b="1" dirty="0" smtClean="0">
                <a:latin typeface="仿宋" panose="02010609060101010101" pitchFamily="49" charset="-122"/>
                <a:ea typeface="仿宋" panose="02010609060101010101" pitchFamily="49" charset="-122"/>
                <a:sym typeface="+mn-ea"/>
              </a:rPr>
              <a:t>除</a:t>
            </a:r>
            <a:r>
              <a:rPr lang="en-US" altLang="zh-CN" sz="2800" b="1" dirty="0" smtClean="0">
                <a:latin typeface="仿宋" panose="02010609060101010101" pitchFamily="49" charset="-122"/>
                <a:ea typeface="仿宋" panose="02010609060101010101" pitchFamily="49" charset="-122"/>
                <a:sym typeface="+mn-ea"/>
              </a:rPr>
              <a:t>Homestay</a:t>
            </a:r>
            <a:r>
              <a:rPr lang="zh-CN" altLang="en-US" sz="2800" b="1" dirty="0" smtClean="0">
                <a:latin typeface="仿宋" panose="02010609060101010101" pitchFamily="49" charset="-122"/>
                <a:ea typeface="仿宋" panose="02010609060101010101" pitchFamily="49" charset="-122"/>
                <a:sym typeface="+mn-ea"/>
              </a:rPr>
              <a:t>以外的个人餐食</a:t>
            </a:r>
            <a:r>
              <a:rPr lang="en-US" altLang="zh-CN" sz="2800" b="1" dirty="0" smtClean="0">
                <a:latin typeface="仿宋" panose="02010609060101010101" pitchFamily="49" charset="-122"/>
                <a:ea typeface="仿宋" panose="02010609060101010101" pitchFamily="49" charset="-122"/>
                <a:sym typeface="+mn-ea"/>
              </a:rPr>
              <a:t>)</a:t>
            </a:r>
            <a:r>
              <a:rPr lang="zh-CN" altLang="en-US" sz="2800" b="1" dirty="0" smtClean="0">
                <a:latin typeface="仿宋" panose="02010609060101010101" pitchFamily="49" charset="-122"/>
                <a:ea typeface="仿宋" panose="02010609060101010101" pitchFamily="49" charset="-122"/>
                <a:sym typeface="+mn-ea"/>
              </a:rPr>
              <a:t>；</a:t>
            </a:r>
          </a:p>
          <a:p>
            <a:pPr marL="0" indent="0">
              <a:lnSpc>
                <a:spcPct val="100000"/>
              </a:lnSpc>
              <a:buFont typeface="Arial" panose="020B0604020202020204" pitchFamily="34" charset="0"/>
              <a:buNone/>
            </a:pPr>
            <a:endParaRPr lang="en-US" altLang="zh-CN" sz="2800" b="1" dirty="0" smtClean="0">
              <a:latin typeface="仿宋" panose="02010609060101010101" pitchFamily="49" charset="-122"/>
              <a:ea typeface="仿宋" panose="02010609060101010101" pitchFamily="49" charset="-122"/>
            </a:endParaRPr>
          </a:p>
          <a:p>
            <a:pPr marL="0" indent="0">
              <a:lnSpc>
                <a:spcPct val="100000"/>
              </a:lnSpc>
              <a:buFont typeface="Arial" panose="020B0604020202020204" pitchFamily="34" charset="0"/>
              <a:buNone/>
            </a:pPr>
            <a:r>
              <a:rPr lang="zh-CN" altLang="en-US" sz="2800" b="1" dirty="0" smtClean="0">
                <a:latin typeface="仿宋" panose="02010609060101010101" pitchFamily="49" charset="-122"/>
                <a:ea typeface="仿宋" panose="02010609060101010101" pitchFamily="49" charset="-122"/>
                <a:sym typeface="+mn-ea"/>
              </a:rPr>
              <a:t>其他个人花销、电话费、往返医院产生的交通费等；</a:t>
            </a:r>
          </a:p>
          <a:p>
            <a:pPr marL="0" indent="0">
              <a:lnSpc>
                <a:spcPct val="100000"/>
              </a:lnSpc>
              <a:buFont typeface="Arial" panose="020B0604020202020204" pitchFamily="34" charset="0"/>
              <a:buNone/>
            </a:pPr>
            <a:endParaRPr lang="en-US" altLang="zh-CN" sz="2800" b="1" dirty="0" smtClean="0">
              <a:latin typeface="仿宋" panose="02010609060101010101" pitchFamily="49" charset="-122"/>
              <a:ea typeface="仿宋" panose="02010609060101010101" pitchFamily="49" charset="-122"/>
            </a:endParaRPr>
          </a:p>
          <a:p>
            <a:pPr marL="0" indent="0">
              <a:lnSpc>
                <a:spcPct val="100000"/>
              </a:lnSpc>
              <a:buFont typeface="Arial" panose="020B0604020202020204" pitchFamily="34" charset="0"/>
              <a:buNone/>
            </a:pPr>
            <a:r>
              <a:rPr lang="zh-CN" altLang="en-US" sz="2800" b="1" dirty="0" smtClean="0">
                <a:latin typeface="仿宋" panose="02010609060101010101" pitchFamily="49" charset="-122"/>
                <a:ea typeface="仿宋" panose="02010609060101010101" pitchFamily="49" charset="-122"/>
                <a:sym typeface="+mn-ea"/>
              </a:rPr>
              <a:t>因行程调整而增加的费用</a:t>
            </a:r>
            <a:r>
              <a:rPr lang="zh-CN" altLang="en-US" sz="3200" b="1" dirty="0" smtClean="0">
                <a:latin typeface="仿宋" panose="02010609060101010101" pitchFamily="49" charset="-122"/>
                <a:ea typeface="仿宋" panose="02010609060101010101" pitchFamily="49" charset="-122"/>
                <a:sym typeface="+mn-ea"/>
              </a:rPr>
              <a:t>。</a:t>
            </a:r>
          </a:p>
        </p:txBody>
      </p:sp>
      <p:pic>
        <p:nvPicPr>
          <p:cNvPr id="16" name="图片占位符 15" descr="Auckland waterfront.jpg"/>
          <p:cNvPicPr>
            <a:picLocks noGrp="1" noChangeAspect="1"/>
          </p:cNvPicPr>
          <p:nvPr>
            <p:ph type="pic" sz="quarter" idx="11"/>
          </p:nvPr>
        </p:nvPicPr>
        <p:blipFill>
          <a:blip r:embed="rId4" cstate="print"/>
          <a:srcRect l="6249" r="6249"/>
          <a:stretch>
            <a:fillRect/>
          </a:stretch>
        </p:blipFill>
        <p:spPr>
          <a:xfrm>
            <a:off x="8135620" y="2545715"/>
            <a:ext cx="4572000" cy="2590165"/>
          </a:xfrm>
        </p:spPr>
      </p:pic>
      <p:pic>
        <p:nvPicPr>
          <p:cNvPr id="13" name="图片占位符 12" descr="cl-transport-centre.jpg"/>
          <p:cNvPicPr>
            <a:picLocks noGrp="1" noChangeAspect="1"/>
          </p:cNvPicPr>
          <p:nvPr/>
        </p:nvPicPr>
        <p:blipFill>
          <a:blip r:embed="rId5" cstate="print"/>
          <a:srcRect l="8077" r="8077"/>
          <a:stretch>
            <a:fillRect/>
          </a:stretch>
        </p:blipFill>
        <p:spPr>
          <a:xfrm>
            <a:off x="8135620" y="5447030"/>
            <a:ext cx="2186305" cy="1923415"/>
          </a:xfrm>
          <a:prstGeom prst="rect">
            <a:avLst/>
          </a:prstGeom>
          <a:solidFill>
            <a:schemeClr val="bg1">
              <a:lumMod val="85000"/>
            </a:schemeClr>
          </a:solidFill>
        </p:spPr>
      </p:pic>
      <p:pic>
        <p:nvPicPr>
          <p:cNvPr id="18" name="图片占位符 17" descr="Piha (2).jpg"/>
          <p:cNvPicPr>
            <a:picLocks noGrp="1" noChangeAspect="1"/>
          </p:cNvPicPr>
          <p:nvPr/>
        </p:nvPicPr>
        <p:blipFill>
          <a:blip r:embed="rId6" cstate="print"/>
          <a:srcRect l="9242" r="9242"/>
          <a:stretch>
            <a:fillRect/>
          </a:stretch>
        </p:blipFill>
        <p:spPr>
          <a:xfrm>
            <a:off x="10520680" y="5316220"/>
            <a:ext cx="2186940" cy="1924050"/>
          </a:xfrm>
          <a:prstGeom prst="rect">
            <a:avLst/>
          </a:prstGeom>
          <a:solidFill>
            <a:schemeClr val="bg1">
              <a:lumMod val="85000"/>
            </a:schemeClr>
          </a:solidFill>
        </p:spPr>
      </p:pic>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72706" name="Text Box 1"/>
          <p:cNvSpPr txBox="1"/>
          <p:nvPr/>
        </p:nvSpPr>
        <p:spPr bwMode="auto">
          <a:xfrm>
            <a:off x="1807988" y="3781535"/>
            <a:ext cx="10513168" cy="933589"/>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4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square" lIns="50800" tIns="50800" rIns="50800" bIns="50800" anchor="ctr">
            <a:spAutoFit/>
          </a:bodyPr>
          <a:lstStyle>
            <a:lvl1pPr>
              <a:defRPr sz="3600">
                <a:solidFill>
                  <a:srgbClr val="000000"/>
                </a:solidFill>
                <a:latin typeface="Helvetica Light" charset="0"/>
                <a:ea typeface="Helvetica Light" charset="0"/>
                <a:cs typeface="Helvetica Light" charset="0"/>
                <a:sym typeface="Helvetica Light" charset="0"/>
              </a:defRPr>
            </a:lvl1pPr>
            <a:lvl2pPr marL="742950" indent="-285750">
              <a:defRPr sz="3600">
                <a:solidFill>
                  <a:srgbClr val="000000"/>
                </a:solidFill>
                <a:latin typeface="Helvetica Light" charset="0"/>
                <a:ea typeface="Helvetica Light" charset="0"/>
                <a:cs typeface="Helvetica Light" charset="0"/>
                <a:sym typeface="Helvetica Light" charset="0"/>
              </a:defRPr>
            </a:lvl2pPr>
            <a:lvl3pPr marL="1143000" indent="-228600">
              <a:defRPr sz="3600">
                <a:solidFill>
                  <a:srgbClr val="000000"/>
                </a:solidFill>
                <a:latin typeface="Helvetica Light" charset="0"/>
                <a:ea typeface="Helvetica Light" charset="0"/>
                <a:cs typeface="Helvetica Light" charset="0"/>
                <a:sym typeface="Helvetica Light" charset="0"/>
              </a:defRPr>
            </a:lvl3pPr>
            <a:lvl4pPr marL="1600200" indent="-228600">
              <a:defRPr sz="3600">
                <a:solidFill>
                  <a:srgbClr val="000000"/>
                </a:solidFill>
                <a:latin typeface="Helvetica Light" charset="0"/>
                <a:ea typeface="Helvetica Light" charset="0"/>
                <a:cs typeface="Helvetica Light" charset="0"/>
                <a:sym typeface="Helvetica Light" charset="0"/>
              </a:defRPr>
            </a:lvl4pPr>
            <a:lvl5pPr marL="2057400" indent="-228600">
              <a:defRPr sz="3600">
                <a:solidFill>
                  <a:srgbClr val="000000"/>
                </a:solidFill>
                <a:latin typeface="Helvetica Light" charset="0"/>
                <a:ea typeface="Helvetica Light" charset="0"/>
                <a:cs typeface="Helvetica Light" charset="0"/>
                <a:sym typeface="Helvetica Light" charset="0"/>
              </a:defRPr>
            </a:lvl5pPr>
            <a:lvl6pPr marL="25146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6pPr>
            <a:lvl7pPr marL="29718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7pPr>
            <a:lvl8pPr marL="34290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8pPr>
            <a:lvl9pPr marL="38862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9pPr>
          </a:lstStyle>
          <a:p>
            <a:r>
              <a:rPr lang="zh-CN" altLang="en-US" sz="5400" b="1" dirty="0">
                <a:solidFill>
                  <a:srgbClr val="00467F"/>
                </a:solidFill>
                <a:latin typeface="仿宋" panose="02010609060101010101" pitchFamily="49" charset="-122"/>
                <a:ea typeface="仿宋" panose="02010609060101010101" pitchFamily="49" charset="-122"/>
                <a:cs typeface="Verdana" panose="020B0604030504040204" pitchFamily="34" charset="0"/>
              </a:rPr>
              <a:t>我们随时准备欢迎你来到</a:t>
            </a:r>
            <a:r>
              <a:rPr lang="en-US" sz="5400" b="1" dirty="0">
                <a:solidFill>
                  <a:srgbClr val="00467F"/>
                </a:solidFill>
                <a:latin typeface="Verdana" panose="020B0604030504040204" pitchFamily="34" charset="0"/>
                <a:ea typeface="Verdana" panose="020B0604030504040204" pitchFamily="34" charset="0"/>
                <a:cs typeface="Verdana" panose="020B0604030504040204" pitchFamily="34" charset="0"/>
              </a:rPr>
              <a:t>ELA!</a:t>
            </a:r>
          </a:p>
        </p:txBody>
      </p:sp>
      <p:sp>
        <p:nvSpPr>
          <p:cNvPr id="5" name="TextBox 4"/>
          <p:cNvSpPr txBox="1"/>
          <p:nvPr/>
        </p:nvSpPr>
        <p:spPr>
          <a:xfrm>
            <a:off x="9166696" y="7869778"/>
            <a:ext cx="2844005" cy="769441"/>
          </a:xfrm>
          <a:prstGeom prst="rect">
            <a:avLst/>
          </a:prstGeom>
          <a:noFill/>
        </p:spPr>
        <p:txBody>
          <a:bodyPr wrap="square" rtlCol="0">
            <a:spAutoFit/>
          </a:bodyPr>
          <a:lstStyle/>
          <a:p>
            <a:pPr algn="r"/>
            <a:r>
              <a:rPr lang="en-NZ" sz="4400" b="1" dirty="0">
                <a:latin typeface="Verdana" panose="020B0604030504040204" pitchFamily="34" charset="0"/>
                <a:ea typeface="Verdana" panose="020B0604030504040204" pitchFamily="34" charset="0"/>
                <a:cs typeface="Verdana" panose="020B0604030504040204" pitchFamily="34" charset="0"/>
              </a:rPr>
              <a:t>@</a:t>
            </a:r>
            <a:r>
              <a:rPr lang="en-NZ" sz="4400" b="1" dirty="0" err="1">
                <a:latin typeface="Verdana" panose="020B0604030504040204" pitchFamily="34" charset="0"/>
                <a:ea typeface="Verdana" panose="020B0604030504040204" pitchFamily="34" charset="0"/>
                <a:cs typeface="Verdana" panose="020B0604030504040204" pitchFamily="34" charset="0"/>
              </a:rPr>
              <a:t>uoaela</a:t>
            </a:r>
            <a:endParaRPr lang="en-NZ" sz="4400" b="1" dirty="0">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74754" name="Rectangle 1"/>
          <p:cNvSpPr>
            <a:spLocks noChangeArrowheads="1"/>
          </p:cNvSpPr>
          <p:nvPr/>
        </p:nvSpPr>
        <p:spPr bwMode="auto">
          <a:xfrm>
            <a:off x="1173808" y="844352"/>
            <a:ext cx="4608512" cy="9233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3600">
                <a:solidFill>
                  <a:srgbClr val="000000"/>
                </a:solidFill>
                <a:latin typeface="Helvetica Light" charset="0"/>
                <a:ea typeface="Helvetica Light" charset="0"/>
                <a:cs typeface="Helvetica Light" charset="0"/>
                <a:sym typeface="Helvetica Light" charset="0"/>
              </a:defRPr>
            </a:lvl1pPr>
            <a:lvl2pPr marL="742950" indent="-285750">
              <a:defRPr sz="3600">
                <a:solidFill>
                  <a:srgbClr val="000000"/>
                </a:solidFill>
                <a:latin typeface="Helvetica Light" charset="0"/>
                <a:ea typeface="Helvetica Light" charset="0"/>
                <a:cs typeface="Helvetica Light" charset="0"/>
                <a:sym typeface="Helvetica Light" charset="0"/>
              </a:defRPr>
            </a:lvl2pPr>
            <a:lvl3pPr marL="1143000" indent="-228600">
              <a:defRPr sz="3600">
                <a:solidFill>
                  <a:srgbClr val="000000"/>
                </a:solidFill>
                <a:latin typeface="Helvetica Light" charset="0"/>
                <a:ea typeface="Helvetica Light" charset="0"/>
                <a:cs typeface="Helvetica Light" charset="0"/>
                <a:sym typeface="Helvetica Light" charset="0"/>
              </a:defRPr>
            </a:lvl3pPr>
            <a:lvl4pPr marL="1600200" indent="-228600">
              <a:defRPr sz="3600">
                <a:solidFill>
                  <a:srgbClr val="000000"/>
                </a:solidFill>
                <a:latin typeface="Helvetica Light" charset="0"/>
                <a:ea typeface="Helvetica Light" charset="0"/>
                <a:cs typeface="Helvetica Light" charset="0"/>
                <a:sym typeface="Helvetica Light" charset="0"/>
              </a:defRPr>
            </a:lvl4pPr>
            <a:lvl5pPr marL="2057400" indent="-228600">
              <a:defRPr sz="3600">
                <a:solidFill>
                  <a:srgbClr val="000000"/>
                </a:solidFill>
                <a:latin typeface="Helvetica Light" charset="0"/>
                <a:ea typeface="Helvetica Light" charset="0"/>
                <a:cs typeface="Helvetica Light" charset="0"/>
                <a:sym typeface="Helvetica Light" charset="0"/>
              </a:defRPr>
            </a:lvl5pPr>
            <a:lvl6pPr marL="25146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6pPr>
            <a:lvl7pPr marL="29718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7pPr>
            <a:lvl8pPr marL="34290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8pPr>
            <a:lvl9pPr marL="38862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9pPr>
          </a:lstStyle>
          <a:p>
            <a:r>
              <a:rPr lang="zh-CN" altLang="en-US" sz="5400" b="1" dirty="0">
                <a:solidFill>
                  <a:srgbClr val="00467F"/>
                </a:solidFill>
                <a:latin typeface="仿宋" panose="02010609060101010101" pitchFamily="49" charset="-122"/>
                <a:ea typeface="仿宋" panose="02010609060101010101" pitchFamily="49" charset="-122"/>
                <a:cs typeface="Verdana" panose="020B0604030504040204" pitchFamily="34" charset="0"/>
              </a:rPr>
              <a:t>谢谢</a:t>
            </a:r>
            <a:endParaRPr lang="en-US" sz="5400" b="1" dirty="0">
              <a:solidFill>
                <a:srgbClr val="00467F"/>
              </a:solidFill>
              <a:latin typeface="仿宋" panose="02010609060101010101" pitchFamily="49" charset="-122"/>
              <a:ea typeface="仿宋" panose="02010609060101010101" pitchFamily="49" charset="-122"/>
              <a:cs typeface="Verdana" panose="020B0604030504040204" pitchFamily="34" charset="0"/>
            </a:endParaRPr>
          </a:p>
        </p:txBody>
      </p:sp>
      <p:pic>
        <p:nvPicPr>
          <p:cNvPr id="2" name="Picture 1"/>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1173808" y="2140496"/>
            <a:ext cx="10058400" cy="6701728"/>
          </a:xfrm>
          <a:prstGeom prst="rect">
            <a:avLst/>
          </a:prstGeom>
        </p:spPr>
      </p:pic>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9218" name="Text Box 1"/>
          <p:cNvSpPr txBox="1"/>
          <p:nvPr/>
        </p:nvSpPr>
        <p:spPr bwMode="auto">
          <a:xfrm>
            <a:off x="766252" y="1233617"/>
            <a:ext cx="7560220" cy="841256"/>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4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square" lIns="50800" tIns="50800" rIns="50800" bIns="50800" anchor="ctr">
            <a:spAutoFit/>
          </a:bodyPr>
          <a:lstStyle>
            <a:lvl1pPr>
              <a:defRPr sz="3600">
                <a:solidFill>
                  <a:srgbClr val="000000"/>
                </a:solidFill>
                <a:latin typeface="Helvetica Light" charset="0"/>
                <a:ea typeface="Helvetica Light" charset="0"/>
                <a:cs typeface="Helvetica Light" charset="0"/>
                <a:sym typeface="Helvetica Light" charset="0"/>
              </a:defRPr>
            </a:lvl1pPr>
            <a:lvl2pPr marL="742950" indent="-285750">
              <a:defRPr sz="3600">
                <a:solidFill>
                  <a:srgbClr val="000000"/>
                </a:solidFill>
                <a:latin typeface="Helvetica Light" charset="0"/>
                <a:ea typeface="Helvetica Light" charset="0"/>
                <a:cs typeface="Helvetica Light" charset="0"/>
                <a:sym typeface="Helvetica Light" charset="0"/>
              </a:defRPr>
            </a:lvl2pPr>
            <a:lvl3pPr marL="1143000" indent="-228600">
              <a:defRPr sz="3600">
                <a:solidFill>
                  <a:srgbClr val="000000"/>
                </a:solidFill>
                <a:latin typeface="Helvetica Light" charset="0"/>
                <a:ea typeface="Helvetica Light" charset="0"/>
                <a:cs typeface="Helvetica Light" charset="0"/>
                <a:sym typeface="Helvetica Light" charset="0"/>
              </a:defRPr>
            </a:lvl3pPr>
            <a:lvl4pPr marL="1600200" indent="-228600">
              <a:defRPr sz="3600">
                <a:solidFill>
                  <a:srgbClr val="000000"/>
                </a:solidFill>
                <a:latin typeface="Helvetica Light" charset="0"/>
                <a:ea typeface="Helvetica Light" charset="0"/>
                <a:cs typeface="Helvetica Light" charset="0"/>
                <a:sym typeface="Helvetica Light" charset="0"/>
              </a:defRPr>
            </a:lvl4pPr>
            <a:lvl5pPr marL="2057400" indent="-228600">
              <a:defRPr sz="3600">
                <a:solidFill>
                  <a:srgbClr val="000000"/>
                </a:solidFill>
                <a:latin typeface="Helvetica Light" charset="0"/>
                <a:ea typeface="Helvetica Light" charset="0"/>
                <a:cs typeface="Helvetica Light" charset="0"/>
                <a:sym typeface="Helvetica Light" charset="0"/>
              </a:defRPr>
            </a:lvl5pPr>
            <a:lvl6pPr marL="25146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6pPr>
            <a:lvl7pPr marL="29718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7pPr>
            <a:lvl8pPr marL="34290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8pPr>
            <a:lvl9pPr marL="38862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9pPr>
          </a:lstStyle>
          <a:p>
            <a:r>
              <a:rPr lang="zh-TW" altLang="en-US" sz="4800">
                <a:solidFill>
                  <a:srgbClr val="00467F"/>
                </a:solidFill>
                <a:latin typeface="仿宋" panose="02010609060101010101" pitchFamily="49" charset="-122"/>
                <a:ea typeface="仿宋" panose="02010609060101010101" pitchFamily="49" charset="-122"/>
              </a:rPr>
              <a:t>奥克兰大学</a:t>
            </a:r>
            <a:endParaRPr lang="en-US" altLang="en-US" sz="4800" b="1" dirty="0">
              <a:latin typeface="Verdana" panose="020B0604030504040204" pitchFamily="34" charset="0"/>
              <a:ea typeface="Verdana" panose="020B0604030504040204" pitchFamily="34" charset="0"/>
              <a:cs typeface="Verdana" panose="020B0604030504040204" pitchFamily="34" charset="0"/>
            </a:endParaRPr>
          </a:p>
        </p:txBody>
      </p:sp>
      <p:sp>
        <p:nvSpPr>
          <p:cNvPr id="9219" name="Text Box 2"/>
          <p:cNvSpPr txBox="1"/>
          <p:nvPr/>
        </p:nvSpPr>
        <p:spPr bwMode="auto">
          <a:xfrm>
            <a:off x="677433" y="2297211"/>
            <a:ext cx="7737475" cy="656463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4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50800" tIns="50800" rIns="50800" bIns="50800" anchor="ctr">
            <a:spAutoFit/>
          </a:bodyPr>
          <a:lstStyle>
            <a:lvl1pPr marL="342900" indent="-342900">
              <a:defRPr sz="3600">
                <a:solidFill>
                  <a:srgbClr val="000000"/>
                </a:solidFill>
                <a:latin typeface="Helvetica Light" charset="0"/>
                <a:ea typeface="Helvetica Light" charset="0"/>
                <a:cs typeface="Helvetica Light" charset="0"/>
                <a:sym typeface="Helvetica Light" charset="0"/>
              </a:defRPr>
            </a:lvl1pPr>
            <a:lvl2pPr marL="742950" indent="-285750">
              <a:defRPr sz="3600">
                <a:solidFill>
                  <a:srgbClr val="000000"/>
                </a:solidFill>
                <a:latin typeface="Helvetica Light" charset="0"/>
                <a:ea typeface="Helvetica Light" charset="0"/>
                <a:cs typeface="Helvetica Light" charset="0"/>
                <a:sym typeface="Helvetica Light" charset="0"/>
              </a:defRPr>
            </a:lvl2pPr>
            <a:lvl3pPr marL="1143000" indent="-228600">
              <a:defRPr sz="3600">
                <a:solidFill>
                  <a:srgbClr val="000000"/>
                </a:solidFill>
                <a:latin typeface="Helvetica Light" charset="0"/>
                <a:ea typeface="Helvetica Light" charset="0"/>
                <a:cs typeface="Helvetica Light" charset="0"/>
                <a:sym typeface="Helvetica Light" charset="0"/>
              </a:defRPr>
            </a:lvl3pPr>
            <a:lvl4pPr marL="1600200" indent="-228600">
              <a:defRPr sz="3600">
                <a:solidFill>
                  <a:srgbClr val="000000"/>
                </a:solidFill>
                <a:latin typeface="Helvetica Light" charset="0"/>
                <a:ea typeface="Helvetica Light" charset="0"/>
                <a:cs typeface="Helvetica Light" charset="0"/>
                <a:sym typeface="Helvetica Light" charset="0"/>
              </a:defRPr>
            </a:lvl4pPr>
            <a:lvl5pPr marL="2057400" indent="-228600">
              <a:defRPr sz="3600">
                <a:solidFill>
                  <a:srgbClr val="000000"/>
                </a:solidFill>
                <a:latin typeface="Helvetica Light" charset="0"/>
                <a:ea typeface="Helvetica Light" charset="0"/>
                <a:cs typeface="Helvetica Light" charset="0"/>
                <a:sym typeface="Helvetica Light" charset="0"/>
              </a:defRPr>
            </a:lvl5pPr>
            <a:lvl6pPr marL="25146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6pPr>
            <a:lvl7pPr marL="29718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7pPr>
            <a:lvl8pPr marL="34290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8pPr>
            <a:lvl9pPr marL="38862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9pPr>
          </a:lstStyle>
          <a:p>
            <a:pPr>
              <a:lnSpc>
                <a:spcPct val="150000"/>
              </a:lnSpc>
              <a:buFont typeface="Arial" panose="020B0604020202020204" pitchFamily="34" charset="0"/>
              <a:buChar char="•"/>
            </a:pPr>
            <a:r>
              <a:rPr lang="zh-CN" altLang="en-US" sz="2800" b="1" dirty="0">
                <a:latin typeface="仿宋" panose="02010609060101010101" pitchFamily="49" charset="-122"/>
                <a:ea typeface="仿宋" panose="02010609060101010101" pitchFamily="49" charset="-122"/>
              </a:rPr>
              <a:t>建立于</a:t>
            </a:r>
            <a:r>
              <a:rPr lang="en-US" altLang="zh-CN" sz="2800" b="1" dirty="0">
                <a:latin typeface="仿宋" panose="02010609060101010101" pitchFamily="49" charset="-122"/>
                <a:ea typeface="仿宋" panose="02010609060101010101" pitchFamily="49" charset="-122"/>
              </a:rPr>
              <a:t>1883</a:t>
            </a:r>
            <a:r>
              <a:rPr lang="zh-CN" altLang="en-US" sz="2800" b="1" dirty="0">
                <a:latin typeface="仿宋" panose="02010609060101010101" pitchFamily="49" charset="-122"/>
                <a:ea typeface="仿宋" panose="02010609060101010101" pitchFamily="49" charset="-122"/>
              </a:rPr>
              <a:t>年</a:t>
            </a:r>
          </a:p>
          <a:p>
            <a:pPr marL="0" indent="0">
              <a:lnSpc>
                <a:spcPct val="150000"/>
              </a:lnSpc>
              <a:buFont typeface="Arial" panose="020B0604020202020204" pitchFamily="34" charset="0"/>
              <a:buNone/>
            </a:pPr>
            <a:endParaRPr lang="en-US" altLang="zh-CN" sz="2800" b="1" dirty="0">
              <a:latin typeface="仿宋" panose="02010609060101010101" pitchFamily="49" charset="-122"/>
              <a:ea typeface="仿宋" panose="02010609060101010101" pitchFamily="49" charset="-122"/>
            </a:endParaRPr>
          </a:p>
          <a:p>
            <a:pPr marL="457200" indent="-457200">
              <a:lnSpc>
                <a:spcPct val="100000"/>
              </a:lnSpc>
              <a:buFont typeface="Arial" panose="020B0604020202020204" pitchFamily="34" charset="0"/>
              <a:buChar char="•"/>
            </a:pPr>
            <a:r>
              <a:rPr lang="zh-CN" altLang="en-US" sz="2800" b="1" dirty="0">
                <a:latin typeface="仿宋" panose="02010609060101010101" pitchFamily="49" charset="-122"/>
                <a:ea typeface="仿宋" panose="02010609060101010101" pitchFamily="49" charset="-122"/>
              </a:rPr>
              <a:t>世界顶级大学排名</a:t>
            </a:r>
            <a:r>
              <a:rPr lang="en-US" altLang="zh-CN" sz="2800" b="1" dirty="0" smtClean="0">
                <a:latin typeface="仿宋" panose="02010609060101010101" pitchFamily="49" charset="-122"/>
                <a:ea typeface="仿宋" panose="02010609060101010101" pitchFamily="49" charset="-122"/>
              </a:rPr>
              <a:t>82</a:t>
            </a:r>
            <a:r>
              <a:rPr lang="zh-CN" altLang="en-US" sz="2800" b="1" dirty="0" smtClean="0">
                <a:latin typeface="仿宋" panose="02010609060101010101" pitchFamily="49" charset="-122"/>
                <a:ea typeface="仿宋" panose="02010609060101010101" pitchFamily="49" charset="-122"/>
              </a:rPr>
              <a:t>位</a:t>
            </a:r>
            <a:r>
              <a:rPr lang="en-NZ" sz="2800" b="1" dirty="0">
                <a:latin typeface="仿宋" panose="02010609060101010101" pitchFamily="49" charset="-122"/>
                <a:ea typeface="仿宋" panose="02010609060101010101" pitchFamily="49" charset="-122"/>
              </a:rPr>
              <a:t>*</a:t>
            </a:r>
          </a:p>
          <a:p>
            <a:pPr marL="0" indent="0">
              <a:lnSpc>
                <a:spcPct val="100000"/>
              </a:lnSpc>
              <a:buFont typeface="Arial" panose="020B0604020202020204" pitchFamily="34" charset="0"/>
              <a:buNone/>
            </a:pPr>
            <a:endParaRPr lang="en-NZ" sz="2800" b="1" dirty="0">
              <a:latin typeface="仿宋" panose="02010609060101010101" pitchFamily="49" charset="-122"/>
              <a:ea typeface="仿宋" panose="02010609060101010101" pitchFamily="49" charset="-122"/>
            </a:endParaRPr>
          </a:p>
          <a:p>
            <a:pPr>
              <a:lnSpc>
                <a:spcPct val="150000"/>
              </a:lnSpc>
              <a:buFont typeface="Arial" panose="020B0604020202020204" pitchFamily="34" charset="0"/>
              <a:buChar char="•"/>
            </a:pPr>
            <a:r>
              <a:rPr lang="zh-CN" altLang="en-US" sz="2800" b="1" dirty="0">
                <a:latin typeface="仿宋" panose="02010609060101010101" pitchFamily="49" charset="-122"/>
                <a:ea typeface="仿宋" panose="02010609060101010101" pitchFamily="49" charset="-122"/>
              </a:rPr>
              <a:t>有</a:t>
            </a:r>
            <a:r>
              <a:rPr lang="en-US" altLang="zh-CN" sz="2800" b="1" dirty="0">
                <a:latin typeface="仿宋" panose="02010609060101010101" pitchFamily="49" charset="-122"/>
                <a:ea typeface="仿宋" panose="02010609060101010101" pitchFamily="49" charset="-122"/>
              </a:rPr>
              <a:t>4</a:t>
            </a:r>
            <a:r>
              <a:rPr lang="zh-CN" altLang="en-US" sz="2800" b="1" dirty="0">
                <a:latin typeface="仿宋" panose="02010609060101010101" pitchFamily="49" charset="-122"/>
                <a:ea typeface="仿宋" panose="02010609060101010101" pitchFamily="49" charset="-122"/>
              </a:rPr>
              <a:t>万多名学生</a:t>
            </a:r>
            <a:r>
              <a:rPr lang="en-US" altLang="en-US" sz="2800" b="1" dirty="0">
                <a:latin typeface="仿宋" panose="02010609060101010101" pitchFamily="49" charset="-122"/>
                <a:ea typeface="仿宋" panose="02010609060101010101" pitchFamily="49" charset="-122"/>
              </a:rPr>
              <a:t>​</a:t>
            </a:r>
          </a:p>
          <a:p>
            <a:pPr marL="0" indent="0">
              <a:lnSpc>
                <a:spcPct val="150000"/>
              </a:lnSpc>
              <a:buFont typeface="Arial" panose="020B0604020202020204" pitchFamily="34" charset="0"/>
              <a:buNone/>
            </a:pPr>
            <a:endParaRPr lang="en-NZ" altLang="en-US" sz="2800" b="1" dirty="0">
              <a:latin typeface="仿宋" panose="02010609060101010101" pitchFamily="49" charset="-122"/>
              <a:ea typeface="仿宋" panose="02010609060101010101" pitchFamily="49" charset="-122"/>
            </a:endParaRPr>
          </a:p>
          <a:p>
            <a:pPr>
              <a:lnSpc>
                <a:spcPct val="150000"/>
              </a:lnSpc>
              <a:buFont typeface="Arial" panose="020B0604020202020204" pitchFamily="34" charset="0"/>
              <a:buChar char="•"/>
            </a:pPr>
            <a:r>
              <a:rPr lang="en-US" altLang="zh-CN" sz="2800" b="1" dirty="0">
                <a:latin typeface="仿宋" panose="02010609060101010101" pitchFamily="49" charset="-122"/>
                <a:ea typeface="仿宋" panose="02010609060101010101" pitchFamily="49" charset="-122"/>
              </a:rPr>
              <a:t>7000</a:t>
            </a:r>
            <a:r>
              <a:rPr lang="zh-CN" altLang="en-US" sz="2800" b="1" dirty="0">
                <a:latin typeface="仿宋" panose="02010609060101010101" pitchFamily="49" charset="-122"/>
                <a:ea typeface="仿宋" panose="02010609060101010101" pitchFamily="49" charset="-122"/>
              </a:rPr>
              <a:t>名来自</a:t>
            </a:r>
            <a:r>
              <a:rPr lang="en-US" altLang="zh-CN" sz="2800" b="1" dirty="0">
                <a:latin typeface="仿宋" panose="02010609060101010101" pitchFamily="49" charset="-122"/>
                <a:ea typeface="仿宋" panose="02010609060101010101" pitchFamily="49" charset="-122"/>
              </a:rPr>
              <a:t>120</a:t>
            </a:r>
            <a:r>
              <a:rPr lang="zh-CN" altLang="en-US" sz="2800" b="1" dirty="0">
                <a:latin typeface="仿宋" panose="02010609060101010101" pitchFamily="49" charset="-122"/>
                <a:ea typeface="仿宋" panose="02010609060101010101" pitchFamily="49" charset="-122"/>
              </a:rPr>
              <a:t>个国家的国际留学生</a:t>
            </a:r>
          </a:p>
          <a:p>
            <a:pPr marL="0" indent="0">
              <a:lnSpc>
                <a:spcPct val="150000"/>
              </a:lnSpc>
              <a:buFont typeface="Arial" panose="020B0604020202020204" pitchFamily="34" charset="0"/>
              <a:buNone/>
            </a:pPr>
            <a:endParaRPr lang="en-US" altLang="zh-CN" sz="2800" b="1" dirty="0">
              <a:latin typeface="仿宋" panose="02010609060101010101" pitchFamily="49" charset="-122"/>
              <a:ea typeface="仿宋" panose="02010609060101010101" pitchFamily="49" charset="-122"/>
            </a:endParaRPr>
          </a:p>
          <a:p>
            <a:pPr>
              <a:lnSpc>
                <a:spcPct val="150000"/>
              </a:lnSpc>
              <a:buFont typeface="Arial" panose="020B0604020202020204" pitchFamily="34" charset="0"/>
              <a:buChar char="•"/>
            </a:pPr>
            <a:r>
              <a:rPr lang="zh-CN" altLang="en-US" sz="2800" b="1" dirty="0">
                <a:latin typeface="仿宋" panose="02010609060101010101" pitchFamily="49" charset="-122"/>
                <a:ea typeface="仿宋" panose="02010609060101010101" pitchFamily="49" charset="-122"/>
              </a:rPr>
              <a:t>全球领先研究型学习机构</a:t>
            </a:r>
            <a:endParaRPr lang="en-US" sz="2800" b="1" dirty="0">
              <a:latin typeface="仿宋" panose="02010609060101010101" pitchFamily="49" charset="-122"/>
              <a:ea typeface="仿宋" panose="02010609060101010101" pitchFamily="49" charset="-122"/>
            </a:endParaRPr>
          </a:p>
          <a:p>
            <a:pPr>
              <a:lnSpc>
                <a:spcPct val="150000"/>
              </a:lnSpc>
              <a:buFont typeface="Arial" panose="020B0604020202020204" pitchFamily="34" charset="0"/>
              <a:buChar char="•"/>
            </a:pPr>
            <a:endParaRPr lang="en-US" altLang="en-US" sz="2800" dirty="0">
              <a:latin typeface="Verdana" panose="020B0604030504040204" pitchFamily="34" charset="0"/>
              <a:ea typeface="Verdana" panose="020B0604030504040204" pitchFamily="34" charset="0"/>
              <a:cs typeface="Verdana" panose="020B0604030504040204" pitchFamily="34" charset="0"/>
            </a:endParaRPr>
          </a:p>
          <a:p>
            <a:pPr>
              <a:buFont typeface="Arial" panose="020B0604020202020204" pitchFamily="34" charset="0"/>
              <a:buChar char="•"/>
            </a:pPr>
            <a:endParaRPr lang="en-US" altLang="en-US" sz="2800" dirty="0">
              <a:latin typeface="Verdana" panose="020B0604030504040204" pitchFamily="34" charset="0"/>
              <a:ea typeface="Verdana" panose="020B0604030504040204" pitchFamily="34" charset="0"/>
              <a:cs typeface="Verdana" panose="020B0604030504040204" pitchFamily="34" charset="0"/>
            </a:endParaRPr>
          </a:p>
        </p:txBody>
      </p:sp>
      <p:pic>
        <p:nvPicPr>
          <p:cNvPr id="2" name="Picture 1"/>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8503808" y="2428528"/>
            <a:ext cx="3974274" cy="5961412"/>
          </a:xfrm>
          <a:prstGeom prst="rect">
            <a:avLst/>
          </a:prstGeom>
        </p:spPr>
      </p:pic>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1266" name="Text Box 1"/>
          <p:cNvSpPr txBox="1"/>
          <p:nvPr/>
        </p:nvSpPr>
        <p:spPr bwMode="auto">
          <a:xfrm>
            <a:off x="795353" y="1218124"/>
            <a:ext cx="7776244" cy="841256"/>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4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square" lIns="50800" tIns="50800" rIns="50800" bIns="50800" anchor="ctr">
            <a:spAutoFit/>
          </a:bodyPr>
          <a:lstStyle>
            <a:lvl1pPr>
              <a:defRPr sz="3600">
                <a:solidFill>
                  <a:srgbClr val="000000"/>
                </a:solidFill>
                <a:latin typeface="Helvetica Light" charset="0"/>
                <a:ea typeface="Helvetica Light" charset="0"/>
                <a:cs typeface="Helvetica Light" charset="0"/>
                <a:sym typeface="Helvetica Light" charset="0"/>
              </a:defRPr>
            </a:lvl1pPr>
            <a:lvl2pPr marL="742950" indent="-285750">
              <a:defRPr sz="3600">
                <a:solidFill>
                  <a:srgbClr val="000000"/>
                </a:solidFill>
                <a:latin typeface="Helvetica Light" charset="0"/>
                <a:ea typeface="Helvetica Light" charset="0"/>
                <a:cs typeface="Helvetica Light" charset="0"/>
                <a:sym typeface="Helvetica Light" charset="0"/>
              </a:defRPr>
            </a:lvl2pPr>
            <a:lvl3pPr marL="1143000" indent="-228600">
              <a:defRPr sz="3600">
                <a:solidFill>
                  <a:srgbClr val="000000"/>
                </a:solidFill>
                <a:latin typeface="Helvetica Light" charset="0"/>
                <a:ea typeface="Helvetica Light" charset="0"/>
                <a:cs typeface="Helvetica Light" charset="0"/>
                <a:sym typeface="Helvetica Light" charset="0"/>
              </a:defRPr>
            </a:lvl3pPr>
            <a:lvl4pPr marL="1600200" indent="-228600">
              <a:defRPr sz="3600">
                <a:solidFill>
                  <a:srgbClr val="000000"/>
                </a:solidFill>
                <a:latin typeface="Helvetica Light" charset="0"/>
                <a:ea typeface="Helvetica Light" charset="0"/>
                <a:cs typeface="Helvetica Light" charset="0"/>
                <a:sym typeface="Helvetica Light" charset="0"/>
              </a:defRPr>
            </a:lvl4pPr>
            <a:lvl5pPr marL="2057400" indent="-228600">
              <a:defRPr sz="3600">
                <a:solidFill>
                  <a:srgbClr val="000000"/>
                </a:solidFill>
                <a:latin typeface="Helvetica Light" charset="0"/>
                <a:ea typeface="Helvetica Light" charset="0"/>
                <a:cs typeface="Helvetica Light" charset="0"/>
                <a:sym typeface="Helvetica Light" charset="0"/>
              </a:defRPr>
            </a:lvl5pPr>
            <a:lvl6pPr marL="25146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6pPr>
            <a:lvl7pPr marL="29718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7pPr>
            <a:lvl8pPr marL="34290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8pPr>
            <a:lvl9pPr marL="38862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9pPr>
          </a:lstStyle>
          <a:p>
            <a:r>
              <a:rPr lang="zh-TW" altLang="en-US" sz="4800" dirty="0">
                <a:solidFill>
                  <a:srgbClr val="00467F"/>
                </a:solidFill>
                <a:latin typeface="仿宋" panose="02010609060101010101" pitchFamily="49" charset="-122"/>
                <a:ea typeface="仿宋" panose="02010609060101010101" pitchFamily="49" charset="-122"/>
              </a:rPr>
              <a:t>奥克兰大学</a:t>
            </a:r>
            <a:r>
              <a:rPr lang="zh-CN" altLang="en-US" sz="4800" dirty="0">
                <a:solidFill>
                  <a:srgbClr val="00467F"/>
                </a:solidFill>
                <a:latin typeface="仿宋" panose="02010609060101010101" pitchFamily="49" charset="-122"/>
                <a:ea typeface="仿宋" panose="02010609060101010101" pitchFamily="49" charset="-122"/>
              </a:rPr>
              <a:t>提供</a:t>
            </a:r>
            <a:endParaRPr lang="en-US" altLang="en-US" sz="4800" b="1" dirty="0">
              <a:latin typeface="Verdana" panose="020B0604030504040204" pitchFamily="34" charset="0"/>
              <a:ea typeface="Verdana" panose="020B0604030504040204" pitchFamily="34" charset="0"/>
              <a:cs typeface="Verdana" panose="020B0604030504040204" pitchFamily="34" charset="0"/>
            </a:endParaRPr>
          </a:p>
        </p:txBody>
      </p:sp>
      <p:sp>
        <p:nvSpPr>
          <p:cNvPr id="11268" name="TextBox 1"/>
          <p:cNvSpPr txBox="1">
            <a:spLocks noChangeArrowheads="1"/>
          </p:cNvSpPr>
          <p:nvPr/>
        </p:nvSpPr>
        <p:spPr bwMode="auto">
          <a:xfrm>
            <a:off x="982045" y="2546628"/>
            <a:ext cx="3504486" cy="62170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3600">
                <a:solidFill>
                  <a:srgbClr val="000000"/>
                </a:solidFill>
                <a:latin typeface="Helvetica Light" charset="0"/>
                <a:ea typeface="Helvetica Light" charset="0"/>
                <a:cs typeface="Helvetica Light" charset="0"/>
                <a:sym typeface="Helvetica Light" charset="0"/>
              </a:defRPr>
            </a:lvl1pPr>
            <a:lvl2pPr marL="742950" indent="-285750">
              <a:defRPr sz="3600">
                <a:solidFill>
                  <a:srgbClr val="000000"/>
                </a:solidFill>
                <a:latin typeface="Helvetica Light" charset="0"/>
                <a:ea typeface="Helvetica Light" charset="0"/>
                <a:cs typeface="Helvetica Light" charset="0"/>
                <a:sym typeface="Helvetica Light" charset="0"/>
              </a:defRPr>
            </a:lvl2pPr>
            <a:lvl3pPr marL="1143000" indent="-228600">
              <a:defRPr sz="3600">
                <a:solidFill>
                  <a:srgbClr val="000000"/>
                </a:solidFill>
                <a:latin typeface="Helvetica Light" charset="0"/>
                <a:ea typeface="Helvetica Light" charset="0"/>
                <a:cs typeface="Helvetica Light" charset="0"/>
                <a:sym typeface="Helvetica Light" charset="0"/>
              </a:defRPr>
            </a:lvl3pPr>
            <a:lvl4pPr marL="1600200" indent="-228600">
              <a:defRPr sz="3600">
                <a:solidFill>
                  <a:srgbClr val="000000"/>
                </a:solidFill>
                <a:latin typeface="Helvetica Light" charset="0"/>
                <a:ea typeface="Helvetica Light" charset="0"/>
                <a:cs typeface="Helvetica Light" charset="0"/>
                <a:sym typeface="Helvetica Light" charset="0"/>
              </a:defRPr>
            </a:lvl4pPr>
            <a:lvl5pPr marL="2057400" indent="-228600">
              <a:defRPr sz="3600">
                <a:solidFill>
                  <a:srgbClr val="000000"/>
                </a:solidFill>
                <a:latin typeface="Helvetica Light" charset="0"/>
                <a:ea typeface="Helvetica Light" charset="0"/>
                <a:cs typeface="Helvetica Light" charset="0"/>
                <a:sym typeface="Helvetica Light" charset="0"/>
              </a:defRPr>
            </a:lvl5pPr>
            <a:lvl6pPr marL="25146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6pPr>
            <a:lvl7pPr marL="29718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7pPr>
            <a:lvl8pPr marL="34290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8pPr>
            <a:lvl9pPr marL="38862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9pPr>
          </a:lstStyle>
          <a:p>
            <a:pPr marL="342900" indent="-342900">
              <a:buFont typeface="Arial" panose="020B0604020202020204" pitchFamily="34" charset="0"/>
              <a:buChar char="•"/>
            </a:pPr>
            <a:r>
              <a:rPr lang="en-US" altLang="zh-CN" sz="2800" b="1" dirty="0">
                <a:latin typeface="仿宋" panose="02010609060101010101" pitchFamily="49" charset="-122"/>
                <a:ea typeface="仿宋" panose="02010609060101010101" pitchFamily="49" charset="-122"/>
              </a:rPr>
              <a:t>30</a:t>
            </a:r>
            <a:r>
              <a:rPr lang="zh-CN" altLang="en-US" sz="2800" b="1" dirty="0">
                <a:latin typeface="仿宋" panose="02010609060101010101" pitchFamily="49" charset="-122"/>
                <a:ea typeface="仿宋" panose="02010609060101010101" pitchFamily="49" charset="-122"/>
              </a:rPr>
              <a:t>多个本科专业</a:t>
            </a:r>
            <a:r>
              <a:rPr lang="en-US" altLang="zh-CN" sz="2800" b="1" dirty="0">
                <a:latin typeface="仿宋" panose="02010609060101010101" pitchFamily="49" charset="-122"/>
                <a:ea typeface="仿宋" panose="02010609060101010101" pitchFamily="49" charset="-122"/>
              </a:rPr>
              <a:t> </a:t>
            </a:r>
          </a:p>
          <a:p>
            <a:pPr marL="0" indent="0">
              <a:buFont typeface="Arial" panose="020B0604020202020204" pitchFamily="34" charset="0"/>
              <a:buNone/>
            </a:pPr>
            <a:endParaRPr lang="en-NZ" sz="2800" b="1" dirty="0">
              <a:latin typeface="仿宋" panose="02010609060101010101" pitchFamily="49" charset="-122"/>
              <a:ea typeface="仿宋" panose="02010609060101010101" pitchFamily="49" charset="-122"/>
            </a:endParaRPr>
          </a:p>
          <a:p>
            <a:pPr>
              <a:lnSpc>
                <a:spcPct val="150000"/>
              </a:lnSpc>
              <a:buFont typeface="Arial" panose="020B0604020202020204" pitchFamily="34" charset="0"/>
              <a:buChar char="•"/>
            </a:pPr>
            <a:r>
              <a:rPr lang="en-NZ" altLang="en-US" sz="2800" dirty="0">
                <a:latin typeface="Verdana" panose="020B0604030504040204" pitchFamily="34" charset="0"/>
                <a:ea typeface="Verdana" panose="020B0604030504040204" pitchFamily="34" charset="0"/>
                <a:cs typeface="Verdana" panose="020B0604030504040204" pitchFamily="34" charset="0"/>
              </a:rPr>
              <a:t> </a:t>
            </a:r>
            <a:r>
              <a:rPr lang="en-US" altLang="zh-CN" sz="2800" b="1" dirty="0">
                <a:latin typeface="仿宋" panose="02010609060101010101" pitchFamily="49" charset="-122"/>
                <a:ea typeface="仿宋" panose="02010609060101010101" pitchFamily="49" charset="-122"/>
              </a:rPr>
              <a:t>130</a:t>
            </a:r>
            <a:r>
              <a:rPr lang="zh-CN" altLang="en-US" sz="2800" b="1" dirty="0">
                <a:latin typeface="仿宋" panose="02010609060101010101" pitchFamily="49" charset="-122"/>
                <a:ea typeface="仿宋" panose="02010609060101010101" pitchFamily="49" charset="-122"/>
              </a:rPr>
              <a:t>多个研究生专业</a:t>
            </a:r>
            <a:r>
              <a:rPr lang="en-US" altLang="en-US" sz="2800" dirty="0">
                <a:latin typeface="Verdana" panose="020B0604030504040204" pitchFamily="34" charset="0"/>
                <a:ea typeface="Verdana" panose="020B0604030504040204" pitchFamily="34" charset="0"/>
                <a:cs typeface="Verdana" panose="020B0604030504040204" pitchFamily="34" charset="0"/>
              </a:rPr>
              <a:t>​</a:t>
            </a:r>
          </a:p>
          <a:p>
            <a:pPr indent="0">
              <a:lnSpc>
                <a:spcPct val="150000"/>
              </a:lnSpc>
              <a:buFont typeface="Arial" panose="020B0604020202020204" pitchFamily="34" charset="0"/>
              <a:buNone/>
            </a:pPr>
            <a:endParaRPr lang="en-US" altLang="en-US" sz="2800" dirty="0">
              <a:latin typeface="Verdana" panose="020B0604030504040204" pitchFamily="34" charset="0"/>
              <a:ea typeface="Verdana" panose="020B0604030504040204" pitchFamily="34" charset="0"/>
              <a:cs typeface="Verdana" panose="020B0604030504040204" pitchFamily="34" charset="0"/>
            </a:endParaRPr>
          </a:p>
          <a:p>
            <a:pPr>
              <a:lnSpc>
                <a:spcPct val="150000"/>
              </a:lnSpc>
              <a:buFont typeface="Arial" panose="020B0604020202020204" pitchFamily="34" charset="0"/>
              <a:buChar char="•"/>
            </a:pPr>
            <a:r>
              <a:rPr lang="zh-CN" altLang="en-US" sz="2800" b="1" dirty="0">
                <a:latin typeface="仿宋" panose="02010609060101010101" pitchFamily="49" charset="-122"/>
                <a:ea typeface="仿宋" panose="02010609060101010101" pitchFamily="49" charset="-122"/>
              </a:rPr>
              <a:t>各种专业博士学位</a:t>
            </a:r>
            <a:r>
              <a:rPr lang="en-NZ" altLang="en-US" sz="2800" dirty="0">
                <a:latin typeface="Verdana" panose="020B0604030504040204" pitchFamily="34" charset="0"/>
                <a:ea typeface="Verdana" panose="020B0604030504040204" pitchFamily="34" charset="0"/>
                <a:cs typeface="Verdana" panose="020B0604030504040204" pitchFamily="34" charset="0"/>
              </a:rPr>
              <a:t> </a:t>
            </a:r>
            <a:r>
              <a:rPr lang="en-US" altLang="en-US" sz="2800" dirty="0">
                <a:latin typeface="Verdana" panose="020B0604030504040204" pitchFamily="34" charset="0"/>
                <a:ea typeface="Verdana" panose="020B0604030504040204" pitchFamily="34" charset="0"/>
                <a:cs typeface="Verdana" panose="020B0604030504040204" pitchFamily="34" charset="0"/>
              </a:rPr>
              <a:t>​</a:t>
            </a:r>
          </a:p>
          <a:p>
            <a:pPr indent="0">
              <a:lnSpc>
                <a:spcPct val="150000"/>
              </a:lnSpc>
              <a:buFont typeface="Arial" panose="020B0604020202020204" pitchFamily="34" charset="0"/>
              <a:buNone/>
            </a:pPr>
            <a:endParaRPr lang="en-US" altLang="en-US" sz="2800" dirty="0">
              <a:latin typeface="Verdana" panose="020B0604030504040204" pitchFamily="34" charset="0"/>
              <a:ea typeface="Verdana" panose="020B0604030504040204" pitchFamily="34" charset="0"/>
              <a:cs typeface="Verdana" panose="020B0604030504040204" pitchFamily="34" charset="0"/>
            </a:endParaRPr>
          </a:p>
          <a:p>
            <a:pPr>
              <a:lnSpc>
                <a:spcPct val="150000"/>
              </a:lnSpc>
              <a:buFont typeface="Arial" panose="020B0604020202020204" pitchFamily="34" charset="0"/>
              <a:buChar char="•"/>
            </a:pPr>
            <a:r>
              <a:rPr lang="en-NZ" altLang="en-US" sz="2800" dirty="0">
                <a:latin typeface="Verdana" panose="020B0604030504040204" pitchFamily="34" charset="0"/>
                <a:ea typeface="Verdana" panose="020B0604030504040204" pitchFamily="34" charset="0"/>
                <a:cs typeface="Verdana" panose="020B0604030504040204" pitchFamily="34" charset="0"/>
              </a:rPr>
              <a:t> </a:t>
            </a:r>
            <a:r>
              <a:rPr lang="zh-CN" altLang="en-US" sz="2800" b="1" dirty="0">
                <a:latin typeface="仿宋" panose="02010609060101010101" pitchFamily="49" charset="-122"/>
                <a:ea typeface="仿宋" panose="02010609060101010101" pitchFamily="49" charset="-122"/>
              </a:rPr>
              <a:t>短期留学课程</a:t>
            </a:r>
          </a:p>
          <a:p>
            <a:pPr indent="0">
              <a:lnSpc>
                <a:spcPct val="150000"/>
              </a:lnSpc>
              <a:buFont typeface="Arial" panose="020B0604020202020204" pitchFamily="34" charset="0"/>
              <a:buNone/>
            </a:pPr>
            <a:endParaRPr lang="en-NZ" altLang="en-US" sz="2800" b="1" dirty="0">
              <a:latin typeface="仿宋" panose="02010609060101010101" pitchFamily="49" charset="-122"/>
              <a:ea typeface="仿宋" panose="02010609060101010101" pitchFamily="49" charset="-122"/>
            </a:endParaRPr>
          </a:p>
          <a:p>
            <a:pPr>
              <a:lnSpc>
                <a:spcPct val="150000"/>
              </a:lnSpc>
            </a:pPr>
            <a:r>
              <a:rPr lang="en-US" altLang="en-US" sz="2800" dirty="0" smtClean="0">
                <a:latin typeface="Verdana" panose="020B0604030504040204" pitchFamily="34" charset="0"/>
                <a:ea typeface="Verdana" panose="020B0604030504040204" pitchFamily="34" charset="0"/>
                <a:cs typeface="Verdana" panose="020B0604030504040204" pitchFamily="34" charset="0"/>
              </a:rPr>
              <a:t>​</a:t>
            </a:r>
            <a:endParaRPr lang="en-US" altLang="en-US" sz="2800" dirty="0">
              <a:latin typeface="Verdana" panose="020B0604030504040204" pitchFamily="34" charset="0"/>
              <a:ea typeface="Verdana" panose="020B0604030504040204" pitchFamily="34" charset="0"/>
              <a:cs typeface="Verdana" panose="020B0604030504040204" pitchFamily="34" charset="0"/>
            </a:endParaRPr>
          </a:p>
          <a:p>
            <a:r>
              <a:rPr lang="zh-CN" altLang="en-US" sz="2400" b="1" dirty="0">
                <a:latin typeface="仿宋" panose="02010609060101010101" pitchFamily="49" charset="-122"/>
                <a:ea typeface="仿宋" panose="02010609060101010101" pitchFamily="49" charset="-122"/>
              </a:rPr>
              <a:t> </a:t>
            </a:r>
            <a:endParaRPr lang="en-NZ" sz="2400" b="1" dirty="0">
              <a:latin typeface="仿宋" panose="02010609060101010101" pitchFamily="49" charset="-122"/>
              <a:ea typeface="仿宋" panose="02010609060101010101" pitchFamily="49" charset="-122"/>
            </a:endParaRPr>
          </a:p>
          <a:p>
            <a:endParaRPr lang="en-NZ" altLang="en-US" sz="2400" dirty="0"/>
          </a:p>
        </p:txBody>
      </p:sp>
      <p:pic>
        <p:nvPicPr>
          <p:cNvPr id="2" name="Picture 1"/>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8112760" y="2356485"/>
            <a:ext cx="4373245" cy="2911475"/>
          </a:xfrm>
          <a:prstGeom prst="rect">
            <a:avLst/>
          </a:prstGeom>
        </p:spPr>
      </p:pic>
      <p:pic>
        <p:nvPicPr>
          <p:cNvPr id="12" name="Picture Placeholder 17" descr="UoA_CampusLife_092.jpg"/>
          <p:cNvPicPr>
            <a:picLocks noGrp="1" noChangeAspect="1"/>
          </p:cNvPicPr>
          <p:nvPr>
            <p:ph type="pic" sz="quarter" idx="11"/>
          </p:nvPr>
        </p:nvPicPr>
        <p:blipFill rotWithShape="1">
          <a:blip r:embed="rId5" cstate="print">
            <a:extLst>
              <a:ext uri="{28A0092B-C50C-407E-A947-70E740481C1C}">
                <a14:useLocalDpi xmlns="" xmlns:a14="http://schemas.microsoft.com/office/drawing/2010/main" val="0"/>
              </a:ext>
            </a:extLst>
          </a:blip>
          <a:srcRect l="11290" r="11290"/>
          <a:stretch>
            <a:fillRect/>
          </a:stretch>
        </p:blipFill>
        <p:spPr>
          <a:xfrm>
            <a:off x="8112760" y="5982335"/>
            <a:ext cx="4372610" cy="2477135"/>
          </a:xfrm>
        </p:spPr>
      </p:pic>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39236" y="1207692"/>
            <a:ext cx="11417579" cy="1676292"/>
          </a:xfrm>
          <a:prstGeom prst="rect">
            <a:avLst/>
          </a:prstGeom>
        </p:spPr>
        <p:txBody>
          <a:bodyPr/>
          <a:lstStyle/>
          <a:p>
            <a:r>
              <a:rPr lang="en-NZ" sz="5120" dirty="0">
                <a:solidFill>
                  <a:srgbClr val="00467F"/>
                </a:solidFill>
                <a:latin typeface="仿宋" panose="02010609060101010101" pitchFamily="49" charset="-122"/>
                <a:ea typeface="仿宋" panose="02010609060101010101" pitchFamily="49" charset="-122"/>
              </a:rPr>
              <a:t>QS</a:t>
            </a:r>
            <a:r>
              <a:rPr lang="zh-CN" altLang="en-US" sz="5120" dirty="0">
                <a:solidFill>
                  <a:srgbClr val="00467F"/>
                </a:solidFill>
                <a:latin typeface="仿宋" panose="02010609060101010101" pitchFamily="49" charset="-122"/>
                <a:ea typeface="仿宋" panose="02010609060101010101" pitchFamily="49" charset="-122"/>
              </a:rPr>
              <a:t> </a:t>
            </a:r>
            <a:r>
              <a:rPr lang="en-US" altLang="zh-CN" sz="5120" dirty="0">
                <a:solidFill>
                  <a:srgbClr val="00467F"/>
                </a:solidFill>
                <a:latin typeface="仿宋" panose="02010609060101010101" pitchFamily="49" charset="-122"/>
                <a:ea typeface="仿宋" panose="02010609060101010101" pitchFamily="49" charset="-122"/>
              </a:rPr>
              <a:t>2019</a:t>
            </a:r>
            <a:r>
              <a:rPr lang="zh-CN" altLang="en-US" sz="5120" dirty="0">
                <a:solidFill>
                  <a:srgbClr val="00467F"/>
                </a:solidFill>
                <a:latin typeface="仿宋" panose="02010609060101010101" pitchFamily="49" charset="-122"/>
                <a:ea typeface="仿宋" panose="02010609060101010101" pitchFamily="49" charset="-122"/>
              </a:rPr>
              <a:t>世界大学学科排名</a:t>
            </a:r>
            <a:endParaRPr lang="en-US" sz="5120" dirty="0">
              <a:solidFill>
                <a:srgbClr val="00467F"/>
              </a:solidFill>
            </a:endParaRPr>
          </a:p>
        </p:txBody>
      </p:sp>
      <p:sp>
        <p:nvSpPr>
          <p:cNvPr id="4" name="Slide Number Placeholder 3"/>
          <p:cNvSpPr>
            <a:spLocks noGrp="1"/>
          </p:cNvSpPr>
          <p:nvPr>
            <p:ph type="sldNum" sz="quarter" idx="11"/>
          </p:nvPr>
        </p:nvSpPr>
        <p:spPr>
          <a:xfrm>
            <a:off x="627120" y="9221578"/>
            <a:ext cx="914105" cy="675075"/>
          </a:xfrm>
        </p:spPr>
        <p:txBody>
          <a:bodyPr/>
          <a:lstStyle/>
          <a:p>
            <a:fld id="{218B9C4F-B695-C54C-924B-61748EE6A7C5}" type="slidenum">
              <a:rPr lang="en-US" smtClean="0">
                <a:solidFill>
                  <a:schemeClr val="bg1"/>
                </a:solidFill>
              </a:rPr>
              <a:pPr/>
              <a:t>5</a:t>
            </a:fld>
            <a:endParaRPr lang="en-US" dirty="0">
              <a:solidFill>
                <a:schemeClr val="bg1"/>
              </a:solidFill>
            </a:endParaRPr>
          </a:p>
        </p:txBody>
      </p:sp>
      <p:graphicFrame>
        <p:nvGraphicFramePr>
          <p:cNvPr id="5" name="Table 4"/>
          <p:cNvGraphicFramePr>
            <a:graphicFrameLocks noGrp="1"/>
          </p:cNvGraphicFramePr>
          <p:nvPr/>
        </p:nvGraphicFramePr>
        <p:xfrm>
          <a:off x="939235" y="2591905"/>
          <a:ext cx="10674051" cy="5546150"/>
        </p:xfrm>
        <a:graphic>
          <a:graphicData uri="http://schemas.openxmlformats.org/drawingml/2006/table">
            <a:tbl>
              <a:tblPr firstRow="1" bandRow="1">
                <a:tableStyleId>{5C22544A-7EE6-4342-B048-85BDC9FD1C3A}</a:tableStyleId>
              </a:tblPr>
              <a:tblGrid>
                <a:gridCol w="3418042"/>
                <a:gridCol w="1729505"/>
                <a:gridCol w="3123833"/>
                <a:gridCol w="2402671"/>
              </a:tblGrid>
              <a:tr h="507090">
                <a:tc>
                  <a:txBody>
                    <a:bodyPr/>
                    <a:lstStyle/>
                    <a:p>
                      <a:pPr marL="0" marR="0" lvl="0" indent="0" algn="l" defTabSz="4572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a:ln>
                            <a:noFill/>
                          </a:ln>
                          <a:solidFill>
                            <a:srgbClr val="FFFFFF"/>
                          </a:solidFill>
                          <a:effectLst/>
                          <a:latin typeface="仿宋" panose="02010609060101010101" pitchFamily="49" charset="-122"/>
                          <a:ea typeface="仿宋" panose="02010609060101010101" pitchFamily="49" charset="-122"/>
                          <a:cs typeface="Verdana" panose="020B0604030504040204" pitchFamily="34" charset="0"/>
                        </a:rPr>
                        <a:t>学科</a:t>
                      </a:r>
                      <a:endParaRPr kumimoji="0" lang="en-US" sz="2000" b="1" i="0" u="none" strike="noStrike" cap="none" normalizeH="0" baseline="0" dirty="0">
                        <a:ln>
                          <a:noFill/>
                        </a:ln>
                        <a:solidFill>
                          <a:srgbClr val="FFFFFF"/>
                        </a:solidFill>
                        <a:effectLst/>
                        <a:latin typeface="仿宋" panose="02010609060101010101" pitchFamily="49" charset="-122"/>
                        <a:ea typeface="仿宋" panose="02010609060101010101" pitchFamily="49" charset="-122"/>
                        <a:cs typeface="Verdana" panose="020B0604030504040204" pitchFamily="34" charset="0"/>
                      </a:endParaRPr>
                    </a:p>
                  </a:txBody>
                  <a:tcPr marL="130037" marR="130037" marT="65018" marB="65018" horzOverflow="overflow"/>
                </a:tc>
                <a:tc>
                  <a:txBody>
                    <a:bodyPr/>
                    <a:lstStyle/>
                    <a:p>
                      <a:pPr marL="0" marR="0" lvl="0" indent="0" algn="l" defTabSz="4572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a:ln>
                            <a:noFill/>
                          </a:ln>
                          <a:solidFill>
                            <a:srgbClr val="FFFFFF"/>
                          </a:solidFill>
                          <a:effectLst/>
                          <a:latin typeface="仿宋" panose="02010609060101010101" pitchFamily="49" charset="-122"/>
                          <a:ea typeface="仿宋" panose="02010609060101010101" pitchFamily="49" charset="-122"/>
                          <a:cs typeface="Verdana" panose="020B0604030504040204" pitchFamily="34" charset="0"/>
                        </a:rPr>
                        <a:t>排名</a:t>
                      </a:r>
                      <a:endParaRPr kumimoji="0" lang="en-US" sz="2000" b="1" i="0" u="none" strike="noStrike" cap="none" normalizeH="0" baseline="0" dirty="0">
                        <a:ln>
                          <a:noFill/>
                        </a:ln>
                        <a:solidFill>
                          <a:srgbClr val="FFFFFF"/>
                        </a:solidFill>
                        <a:effectLst/>
                        <a:latin typeface="仿宋" panose="02010609060101010101" pitchFamily="49" charset="-122"/>
                        <a:ea typeface="仿宋" panose="02010609060101010101" pitchFamily="49" charset="-122"/>
                        <a:cs typeface="Verdana" panose="020B0604030504040204" pitchFamily="34" charset="0"/>
                      </a:endParaRPr>
                    </a:p>
                  </a:txBody>
                  <a:tcPr marL="130037" marR="130037" marT="65018" marB="65018" horzOverflow="overflow"/>
                </a:tc>
                <a:tc>
                  <a:txBody>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normalizeH="0" baseline="0" dirty="0">
                          <a:ln>
                            <a:noFill/>
                          </a:ln>
                          <a:solidFill>
                            <a:srgbClr val="FFFFFF"/>
                          </a:solidFill>
                          <a:effectLst/>
                          <a:latin typeface="仿宋" panose="02010609060101010101" pitchFamily="49" charset="-122"/>
                          <a:ea typeface="仿宋" panose="02010609060101010101" pitchFamily="49" charset="-122"/>
                          <a:cs typeface="Verdana" panose="020B0604030504040204" pitchFamily="34" charset="0"/>
                        </a:rPr>
                        <a:t>学科</a:t>
                      </a:r>
                      <a:endParaRPr kumimoji="0" lang="en-US" sz="2000" b="1" i="0" u="none" strike="noStrike" kern="1200" cap="none" normalizeH="0" baseline="0" dirty="0">
                        <a:ln>
                          <a:noFill/>
                        </a:ln>
                        <a:solidFill>
                          <a:srgbClr val="FFFFFF"/>
                        </a:solidFill>
                        <a:effectLst/>
                        <a:latin typeface="仿宋" panose="02010609060101010101" pitchFamily="49" charset="-122"/>
                        <a:ea typeface="仿宋" panose="02010609060101010101" pitchFamily="49" charset="-122"/>
                        <a:cs typeface="Verdana" panose="020B0604030504040204" pitchFamily="34" charset="0"/>
                      </a:endParaRPr>
                    </a:p>
                  </a:txBody>
                  <a:tcPr marL="130037" marR="130037" marT="65018" marB="65018" horzOverflow="overflow"/>
                </a:tc>
                <a:tc>
                  <a:txBody>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normalizeH="0" baseline="0" dirty="0">
                          <a:ln>
                            <a:noFill/>
                          </a:ln>
                          <a:solidFill>
                            <a:srgbClr val="FFFFFF"/>
                          </a:solidFill>
                          <a:effectLst/>
                          <a:latin typeface="仿宋" panose="02010609060101010101" pitchFamily="49" charset="-122"/>
                          <a:ea typeface="仿宋" panose="02010609060101010101" pitchFamily="49" charset="-122"/>
                          <a:cs typeface="Verdana" panose="020B0604030504040204" pitchFamily="34" charset="0"/>
                        </a:rPr>
                        <a:t>排名</a:t>
                      </a:r>
                      <a:endParaRPr kumimoji="0" lang="en-US" sz="2000" b="1" i="0" u="none" strike="noStrike" kern="1200" cap="none" normalizeH="0" baseline="0" dirty="0">
                        <a:ln>
                          <a:noFill/>
                        </a:ln>
                        <a:solidFill>
                          <a:srgbClr val="FFFFFF"/>
                        </a:solidFill>
                        <a:effectLst/>
                        <a:latin typeface="仿宋" panose="02010609060101010101" pitchFamily="49" charset="-122"/>
                        <a:ea typeface="仿宋" panose="02010609060101010101" pitchFamily="49" charset="-122"/>
                        <a:cs typeface="Verdana" panose="020B0604030504040204" pitchFamily="34" charset="0"/>
                      </a:endParaRPr>
                    </a:p>
                  </a:txBody>
                  <a:tcPr marL="130037" marR="130037" marT="65018" marB="65018" horzOverflow="overflow"/>
                </a:tc>
              </a:tr>
              <a:tr h="591787">
                <a:tc>
                  <a: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300" b="1" i="0" u="none" strike="noStrike" kern="1200" cap="none" normalizeH="0" baseline="0" dirty="0">
                          <a:ln>
                            <a:noFill/>
                          </a:ln>
                          <a:solidFill>
                            <a:srgbClr val="000000"/>
                          </a:solidFill>
                          <a:effectLst/>
                          <a:latin typeface="仿宋" panose="02010609060101010101" pitchFamily="49" charset="-122"/>
                          <a:ea typeface="仿宋" panose="02010609060101010101" pitchFamily="49" charset="-122"/>
                          <a:cs typeface="Verdana" panose="020B0604030504040204" pitchFamily="34" charset="0"/>
                        </a:rPr>
                        <a:t>会计</a:t>
                      </a:r>
                      <a:r>
                        <a:rPr kumimoji="0" lang="en-US" altLang="zh-CN" sz="2300" b="1" i="0" u="none" strike="noStrike" kern="1200" cap="none" normalizeH="0" baseline="0" dirty="0">
                          <a:ln>
                            <a:noFill/>
                          </a:ln>
                          <a:solidFill>
                            <a:srgbClr val="000000"/>
                          </a:solidFill>
                          <a:effectLst/>
                          <a:latin typeface="仿宋" panose="02010609060101010101" pitchFamily="49" charset="-122"/>
                          <a:ea typeface="仿宋" panose="02010609060101010101" pitchFamily="49" charset="-122"/>
                          <a:cs typeface="Verdana" panose="020B0604030504040204" pitchFamily="34" charset="0"/>
                        </a:rPr>
                        <a:t>&amp;</a:t>
                      </a:r>
                      <a:r>
                        <a:rPr kumimoji="0" lang="zh-CN" altLang="en-US" sz="2300" b="1" i="0" u="none" strike="noStrike" kern="1200" cap="none" normalizeH="0" baseline="0" dirty="0">
                          <a:ln>
                            <a:noFill/>
                          </a:ln>
                          <a:solidFill>
                            <a:srgbClr val="000000"/>
                          </a:solidFill>
                          <a:effectLst/>
                          <a:latin typeface="仿宋" panose="02010609060101010101" pitchFamily="49" charset="-122"/>
                          <a:ea typeface="仿宋" panose="02010609060101010101" pitchFamily="49" charset="-122"/>
                          <a:cs typeface="Verdana" panose="020B0604030504040204" pitchFamily="34" charset="0"/>
                        </a:rPr>
                        <a:t>金融</a:t>
                      </a:r>
                      <a:endParaRPr kumimoji="0" lang="en-NZ" sz="2300" b="1" i="0" u="none" strike="noStrike" kern="1200" cap="none" normalizeH="0" baseline="0" dirty="0">
                        <a:ln>
                          <a:noFill/>
                        </a:ln>
                        <a:solidFill>
                          <a:srgbClr val="000000"/>
                        </a:solidFill>
                        <a:effectLst/>
                        <a:latin typeface="仿宋" panose="02010609060101010101" pitchFamily="49" charset="-122"/>
                        <a:ea typeface="仿宋" panose="02010609060101010101" pitchFamily="49" charset="-122"/>
                        <a:cs typeface="Verdana" panose="020B0604030504040204" pitchFamily="34" charset="0"/>
                      </a:endParaRPr>
                    </a:p>
                  </a:txBody>
                  <a:tcPr marL="98304" marR="98304" marT="49152" marB="49152" anchor="ctr"/>
                </a:tc>
                <a:tc>
                  <a: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300" b="0" i="0" u="none" strike="noStrike" kern="1200" cap="none" normalizeH="0" baseline="0" dirty="0">
                          <a:ln>
                            <a:noFill/>
                          </a:ln>
                          <a:solidFill>
                            <a:srgbClr val="000000"/>
                          </a:solidFill>
                          <a:effectLst/>
                          <a:latin typeface="Verdana" panose="020B0604030504040204" pitchFamily="34" charset="0"/>
                          <a:ea typeface="Verdana" panose="020B0604030504040204" pitchFamily="34" charset="0"/>
                          <a:cs typeface="Verdana" panose="020B0604030504040204" pitchFamily="34" charset="0"/>
                        </a:rPr>
                        <a:t>41</a:t>
                      </a:r>
                      <a:endParaRPr kumimoji="0" lang="en-NZ" sz="2300" b="0" i="0" u="none" strike="noStrike" kern="1200" cap="none" normalizeH="0" baseline="0" dirty="0">
                        <a:ln>
                          <a:noFill/>
                        </a:ln>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98304" marR="98304" marT="49152" marB="49152" anchor="ctr"/>
                </a:tc>
                <a:tc>
                  <a: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300" b="1" i="0" u="none" strike="noStrike" kern="1200" cap="none" normalizeH="0" baseline="0" dirty="0">
                          <a:ln>
                            <a:noFill/>
                          </a:ln>
                          <a:solidFill>
                            <a:srgbClr val="000000"/>
                          </a:solidFill>
                          <a:effectLst/>
                          <a:latin typeface="仿宋" panose="02010609060101010101" pitchFamily="49" charset="-122"/>
                          <a:ea typeface="仿宋" panose="02010609060101010101" pitchFamily="49" charset="-122"/>
                          <a:cs typeface="Verdana" panose="020B0604030504040204" pitchFamily="34" charset="0"/>
                        </a:rPr>
                        <a:t>法律</a:t>
                      </a:r>
                      <a:endParaRPr kumimoji="0" lang="en-NZ" sz="2300" b="1" i="0" u="none" strike="noStrike" kern="1200" cap="none" normalizeH="0" baseline="0" dirty="0">
                        <a:ln>
                          <a:noFill/>
                        </a:ln>
                        <a:solidFill>
                          <a:srgbClr val="000000"/>
                        </a:solidFill>
                        <a:effectLst/>
                        <a:latin typeface="仿宋" panose="02010609060101010101" pitchFamily="49" charset="-122"/>
                        <a:ea typeface="仿宋" panose="02010609060101010101" pitchFamily="49" charset="-122"/>
                        <a:cs typeface="Verdana" panose="020B0604030504040204" pitchFamily="34" charset="0"/>
                      </a:endParaRPr>
                    </a:p>
                  </a:txBody>
                  <a:tcPr marL="98304" marR="98304" marT="49152" marB="49152" anchor="ctr"/>
                </a:tc>
                <a:tc>
                  <a: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300" b="0" i="0" u="none" strike="noStrike" kern="1200" cap="none" normalizeH="0" baseline="0" dirty="0">
                          <a:ln>
                            <a:noFill/>
                          </a:ln>
                          <a:solidFill>
                            <a:srgbClr val="000000"/>
                          </a:solidFill>
                          <a:effectLst/>
                          <a:latin typeface="Verdana" panose="020B0604030504040204" pitchFamily="34" charset="0"/>
                          <a:ea typeface="Verdana" panose="020B0604030504040204" pitchFamily="34" charset="0"/>
                          <a:cs typeface="Verdana" panose="020B0604030504040204" pitchFamily="34" charset="0"/>
                        </a:rPr>
                        <a:t>29</a:t>
                      </a:r>
                      <a:endParaRPr kumimoji="0" lang="en-NZ" sz="2300" b="0" i="0" u="none" strike="noStrike" kern="1200" cap="none" normalizeH="0" baseline="0" dirty="0">
                        <a:ln>
                          <a:noFill/>
                        </a:ln>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98304" marR="98304" marT="49152" marB="49152" anchor="ctr"/>
                </a:tc>
              </a:tr>
              <a:tr h="591787">
                <a:tc>
                  <a: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300" b="1" i="0" u="none" strike="noStrike" kern="1200" cap="none" normalizeH="0" baseline="0" dirty="0">
                          <a:ln>
                            <a:noFill/>
                          </a:ln>
                          <a:solidFill>
                            <a:srgbClr val="000000"/>
                          </a:solidFill>
                          <a:effectLst/>
                          <a:latin typeface="仿宋" panose="02010609060101010101" pitchFamily="49" charset="-122"/>
                          <a:ea typeface="仿宋" panose="02010609060101010101" pitchFamily="49" charset="-122"/>
                          <a:cs typeface="Verdana" panose="020B0604030504040204" pitchFamily="34" charset="0"/>
                        </a:rPr>
                        <a:t>心理学</a:t>
                      </a:r>
                      <a:endParaRPr kumimoji="0" lang="en-NZ" sz="2300" b="1" i="0" u="none" strike="noStrike" kern="1200" cap="none" normalizeH="0" baseline="0" dirty="0">
                        <a:ln>
                          <a:noFill/>
                        </a:ln>
                        <a:solidFill>
                          <a:srgbClr val="000000"/>
                        </a:solidFill>
                        <a:effectLst/>
                        <a:latin typeface="仿宋" panose="02010609060101010101" pitchFamily="49" charset="-122"/>
                        <a:ea typeface="仿宋" panose="02010609060101010101" pitchFamily="49" charset="-122"/>
                        <a:cs typeface="Verdana" panose="020B0604030504040204" pitchFamily="34" charset="0"/>
                      </a:endParaRPr>
                    </a:p>
                  </a:txBody>
                  <a:tcPr marL="98304" marR="98304" marT="49152" marB="49152" anchor="ctr"/>
                </a:tc>
                <a:tc>
                  <a: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300" b="0" i="0" u="none" strike="noStrike" kern="1200" cap="none" normalizeH="0" baseline="0" dirty="0">
                          <a:ln>
                            <a:noFill/>
                          </a:ln>
                          <a:solidFill>
                            <a:srgbClr val="000000"/>
                          </a:solidFill>
                          <a:effectLst/>
                          <a:latin typeface="Verdana" panose="020B0604030504040204" pitchFamily="34" charset="0"/>
                          <a:ea typeface="Verdana" panose="020B0604030504040204" pitchFamily="34" charset="0"/>
                          <a:cs typeface="Verdana" panose="020B0604030504040204" pitchFamily="34" charset="0"/>
                        </a:rPr>
                        <a:t>36</a:t>
                      </a:r>
                      <a:endParaRPr kumimoji="0" lang="en-NZ" sz="2300" b="0" i="0" u="none" strike="noStrike" kern="1200" cap="none" normalizeH="0" baseline="0" dirty="0">
                        <a:ln>
                          <a:noFill/>
                        </a:ln>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98304" marR="98304" marT="49152" marB="49152" anchor="ctr"/>
                </a:tc>
                <a:tc>
                  <a: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300" b="1" i="0" u="none" strike="noStrike" kern="1200" cap="none" normalizeH="0" baseline="0" dirty="0">
                          <a:ln>
                            <a:noFill/>
                          </a:ln>
                          <a:solidFill>
                            <a:srgbClr val="000000"/>
                          </a:solidFill>
                          <a:effectLst/>
                          <a:latin typeface="仿宋" panose="02010609060101010101" pitchFamily="49" charset="-122"/>
                          <a:ea typeface="仿宋" panose="02010609060101010101" pitchFamily="49" charset="-122"/>
                          <a:cs typeface="Verdana" panose="020B0604030504040204" pitchFamily="34" charset="0"/>
                        </a:rPr>
                        <a:t>商业与管理</a:t>
                      </a:r>
                      <a:endParaRPr kumimoji="0" lang="en-NZ" sz="2300" b="1" i="0" u="none" strike="noStrike" kern="1200" cap="none" normalizeH="0" baseline="0" dirty="0">
                        <a:ln>
                          <a:noFill/>
                        </a:ln>
                        <a:solidFill>
                          <a:srgbClr val="000000"/>
                        </a:solidFill>
                        <a:effectLst/>
                        <a:latin typeface="仿宋" panose="02010609060101010101" pitchFamily="49" charset="-122"/>
                        <a:ea typeface="仿宋" panose="02010609060101010101" pitchFamily="49" charset="-122"/>
                        <a:cs typeface="Verdana" panose="020B0604030504040204" pitchFamily="34" charset="0"/>
                      </a:endParaRPr>
                    </a:p>
                  </a:txBody>
                  <a:tcPr marL="98304" marR="98304" marT="49152" marB="49152" anchor="ctr"/>
                </a:tc>
                <a:tc>
                  <a: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300" b="0" i="0" u="none" strike="noStrike" kern="1200" cap="none" normalizeH="0" baseline="0" dirty="0">
                          <a:ln>
                            <a:noFill/>
                          </a:ln>
                          <a:solidFill>
                            <a:srgbClr val="000000"/>
                          </a:solidFill>
                          <a:effectLst/>
                          <a:latin typeface="Verdana" panose="020B0604030504040204" pitchFamily="34" charset="0"/>
                          <a:ea typeface="Verdana" panose="020B0604030504040204" pitchFamily="34" charset="0"/>
                          <a:cs typeface="Verdana" panose="020B0604030504040204" pitchFamily="34" charset="0"/>
                        </a:rPr>
                        <a:t>43</a:t>
                      </a:r>
                      <a:endParaRPr kumimoji="0" lang="en-NZ" sz="2300" b="0" i="0" u="none" strike="noStrike" kern="1200" cap="none" normalizeH="0" baseline="0" dirty="0">
                        <a:ln>
                          <a:noFill/>
                        </a:ln>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98304" marR="98304" marT="49152" marB="49152" anchor="ctr"/>
                </a:tc>
              </a:tr>
              <a:tr h="642704">
                <a:tc>
                  <a: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300" b="1" i="0" u="none" strike="noStrike" kern="1200" cap="none" normalizeH="0" baseline="0" dirty="0">
                          <a:ln>
                            <a:noFill/>
                          </a:ln>
                          <a:solidFill>
                            <a:srgbClr val="000000"/>
                          </a:solidFill>
                          <a:effectLst/>
                          <a:latin typeface="仿宋" panose="02010609060101010101" pitchFamily="49" charset="-122"/>
                          <a:ea typeface="仿宋" panose="02010609060101010101" pitchFamily="49" charset="-122"/>
                          <a:cs typeface="Verdana" panose="020B0604030504040204" pitchFamily="34" charset="0"/>
                        </a:rPr>
                        <a:t>土木结构工程	</a:t>
                      </a:r>
                    </a:p>
                  </a:txBody>
                  <a:tcPr marL="98304" marR="98304" marT="49152" marB="49152" anchor="ctr"/>
                </a:tc>
                <a:tc>
                  <a: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300" b="0" i="0" u="none" strike="noStrike" kern="1200" cap="none" normalizeH="0" baseline="0" dirty="0">
                          <a:ln>
                            <a:noFill/>
                          </a:ln>
                          <a:solidFill>
                            <a:srgbClr val="000000"/>
                          </a:solidFill>
                          <a:effectLst/>
                          <a:latin typeface="Verdana" panose="020B0604030504040204" pitchFamily="34" charset="0"/>
                          <a:ea typeface="Verdana" panose="020B0604030504040204" pitchFamily="34" charset="0"/>
                          <a:cs typeface="Verdana" panose="020B0604030504040204" pitchFamily="34" charset="0"/>
                        </a:rPr>
                        <a:t>39</a:t>
                      </a:r>
                      <a:endParaRPr kumimoji="0" lang="en-NZ" sz="2300" b="0" i="0" u="none" strike="noStrike" kern="1200" cap="none" normalizeH="0" baseline="0" dirty="0">
                        <a:ln>
                          <a:noFill/>
                        </a:ln>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98304" marR="98304" marT="49152" marB="49152" anchor="ctr"/>
                </a:tc>
                <a:tc>
                  <a: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300" b="1" i="0" u="none" strike="noStrike" kern="1200" cap="none" normalizeH="0" baseline="0" dirty="0">
                          <a:ln>
                            <a:noFill/>
                          </a:ln>
                          <a:solidFill>
                            <a:srgbClr val="000000"/>
                          </a:solidFill>
                          <a:effectLst/>
                          <a:latin typeface="仿宋" panose="02010609060101010101" pitchFamily="49" charset="-122"/>
                          <a:ea typeface="仿宋" panose="02010609060101010101" pitchFamily="49" charset="-122"/>
                          <a:cs typeface="Verdana" panose="020B0604030504040204" pitchFamily="34" charset="0"/>
                        </a:rPr>
                        <a:t>发展学</a:t>
                      </a:r>
                      <a:endParaRPr kumimoji="0" lang="en-NZ" sz="2300" b="1" i="0" u="none" strike="noStrike" kern="1200" cap="none" normalizeH="0" baseline="0" dirty="0">
                        <a:ln>
                          <a:noFill/>
                        </a:ln>
                        <a:solidFill>
                          <a:srgbClr val="000000"/>
                        </a:solidFill>
                        <a:effectLst/>
                        <a:latin typeface="仿宋" panose="02010609060101010101" pitchFamily="49" charset="-122"/>
                        <a:ea typeface="仿宋" panose="02010609060101010101" pitchFamily="49" charset="-122"/>
                        <a:cs typeface="Verdana" panose="020B0604030504040204" pitchFamily="34" charset="0"/>
                      </a:endParaRPr>
                    </a:p>
                  </a:txBody>
                  <a:tcPr marL="98304" marR="98304" marT="49152" marB="49152" anchor="ctr"/>
                </a:tc>
                <a:tc>
                  <a: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300" b="0" i="0" u="none" strike="noStrike" kern="1200" cap="none" normalizeH="0" baseline="0" dirty="0">
                          <a:ln>
                            <a:noFill/>
                          </a:ln>
                          <a:solidFill>
                            <a:srgbClr val="000000"/>
                          </a:solidFill>
                          <a:effectLst/>
                          <a:latin typeface="Verdana" panose="020B0604030504040204" pitchFamily="34" charset="0"/>
                          <a:ea typeface="Verdana" panose="020B0604030504040204" pitchFamily="34" charset="0"/>
                          <a:cs typeface="Verdana" panose="020B0604030504040204" pitchFamily="34" charset="0"/>
                        </a:rPr>
                        <a:t>41</a:t>
                      </a:r>
                      <a:endParaRPr kumimoji="0" lang="en-NZ" sz="2300" b="0" i="0" u="none" strike="noStrike" kern="1200" cap="none" normalizeH="0" baseline="0" dirty="0">
                        <a:ln>
                          <a:noFill/>
                        </a:ln>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98304" marR="98304" marT="49152" marB="49152" anchor="ctr"/>
                </a:tc>
              </a:tr>
              <a:tr h="479141">
                <a:tc>
                  <a: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300" b="1" i="0" u="none" strike="noStrike" kern="1200" cap="none" normalizeH="0" baseline="0" dirty="0">
                          <a:ln>
                            <a:noFill/>
                          </a:ln>
                          <a:solidFill>
                            <a:srgbClr val="000000"/>
                          </a:solidFill>
                          <a:effectLst/>
                          <a:latin typeface="仿宋" panose="02010609060101010101" pitchFamily="49" charset="-122"/>
                          <a:ea typeface="仿宋" panose="02010609060101010101" pitchFamily="49" charset="-122"/>
                          <a:cs typeface="Verdana" panose="020B0604030504040204" pitchFamily="34" charset="0"/>
                        </a:rPr>
                        <a:t>哲学</a:t>
                      </a:r>
                      <a:endParaRPr kumimoji="0" lang="en-NZ" sz="2300" b="1" i="0" u="none" strike="noStrike" kern="1200" cap="none" normalizeH="0" baseline="0" dirty="0">
                        <a:ln>
                          <a:noFill/>
                        </a:ln>
                        <a:solidFill>
                          <a:srgbClr val="000000"/>
                        </a:solidFill>
                        <a:effectLst/>
                        <a:latin typeface="仿宋" panose="02010609060101010101" pitchFamily="49" charset="-122"/>
                        <a:ea typeface="仿宋" panose="02010609060101010101" pitchFamily="49" charset="-122"/>
                        <a:cs typeface="Verdana" panose="020B0604030504040204" pitchFamily="34" charset="0"/>
                      </a:endParaRPr>
                    </a:p>
                  </a:txBody>
                  <a:tcPr marL="98304" marR="98304" marT="49152" marB="49152" anchor="ctr"/>
                </a:tc>
                <a:tc>
                  <a: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300" b="0" i="0" u="none" strike="noStrike" kern="1200" cap="none" normalizeH="0" baseline="0" dirty="0">
                          <a:ln>
                            <a:noFill/>
                          </a:ln>
                          <a:solidFill>
                            <a:srgbClr val="000000"/>
                          </a:solidFill>
                          <a:effectLst/>
                          <a:latin typeface="Verdana" panose="020B0604030504040204" pitchFamily="34" charset="0"/>
                          <a:ea typeface="Verdana" panose="020B0604030504040204" pitchFamily="34" charset="0"/>
                          <a:cs typeface="Verdana" panose="020B0604030504040204" pitchFamily="34" charset="0"/>
                        </a:rPr>
                        <a:t>36</a:t>
                      </a:r>
                      <a:endParaRPr kumimoji="0" lang="en-NZ" sz="2300" b="0" i="0" u="none" strike="noStrike" kern="1200" cap="none" normalizeH="0" baseline="0" dirty="0">
                        <a:ln>
                          <a:noFill/>
                        </a:ln>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98304" marR="98304" marT="49152" marB="49152" anchor="ctr"/>
                </a:tc>
                <a:tc>
                  <a: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300" b="1" i="0" u="none" strike="noStrike" kern="1200" cap="none" normalizeH="0" baseline="0" dirty="0">
                          <a:ln>
                            <a:noFill/>
                          </a:ln>
                          <a:solidFill>
                            <a:srgbClr val="000000"/>
                          </a:solidFill>
                          <a:effectLst/>
                          <a:latin typeface="仿宋" panose="02010609060101010101" pitchFamily="49" charset="-122"/>
                          <a:ea typeface="仿宋" panose="02010609060101010101" pitchFamily="49" charset="-122"/>
                          <a:cs typeface="Verdana" panose="020B0604030504040204" pitchFamily="34" charset="0"/>
                        </a:rPr>
                        <a:t>教育</a:t>
                      </a:r>
                      <a:endParaRPr kumimoji="0" lang="en-NZ" sz="2300" b="1" i="0" u="none" strike="noStrike" kern="1200" cap="none" normalizeH="0" baseline="0" dirty="0">
                        <a:ln>
                          <a:noFill/>
                        </a:ln>
                        <a:solidFill>
                          <a:srgbClr val="000000"/>
                        </a:solidFill>
                        <a:effectLst/>
                        <a:latin typeface="仿宋" panose="02010609060101010101" pitchFamily="49" charset="-122"/>
                        <a:ea typeface="仿宋" panose="02010609060101010101" pitchFamily="49" charset="-122"/>
                        <a:cs typeface="Verdana" panose="020B0604030504040204" pitchFamily="34" charset="0"/>
                      </a:endParaRPr>
                    </a:p>
                  </a:txBody>
                  <a:tcPr marL="98304" marR="98304" marT="49152" marB="49152" anchor="ctr"/>
                </a:tc>
                <a:tc>
                  <a: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300" b="0" i="0" u="none" strike="noStrike" kern="1200" cap="none" normalizeH="0" baseline="0" dirty="0">
                          <a:ln>
                            <a:noFill/>
                          </a:ln>
                          <a:solidFill>
                            <a:srgbClr val="000000"/>
                          </a:solidFill>
                          <a:effectLst/>
                          <a:latin typeface="Verdana" panose="020B0604030504040204" pitchFamily="34" charset="0"/>
                          <a:ea typeface="Verdana" panose="020B0604030504040204" pitchFamily="34" charset="0"/>
                          <a:cs typeface="Verdana" panose="020B0604030504040204" pitchFamily="34" charset="0"/>
                        </a:rPr>
                        <a:t>17</a:t>
                      </a:r>
                      <a:endParaRPr kumimoji="0" lang="en-NZ" sz="2300" b="0" i="0" u="none" strike="noStrike" kern="1200" cap="none" normalizeH="0" baseline="0" dirty="0">
                        <a:ln>
                          <a:noFill/>
                        </a:ln>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98304" marR="98304" marT="49152" marB="49152" anchor="ctr"/>
                </a:tc>
              </a:tr>
              <a:tr h="479141">
                <a:tc>
                  <a: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300" b="1" i="0" u="none" strike="noStrike" kern="1200" cap="none" normalizeH="0" baseline="0" dirty="0">
                          <a:ln>
                            <a:noFill/>
                          </a:ln>
                          <a:solidFill>
                            <a:srgbClr val="000000"/>
                          </a:solidFill>
                          <a:effectLst/>
                          <a:latin typeface="仿宋" panose="02010609060101010101" pitchFamily="49" charset="-122"/>
                          <a:ea typeface="仿宋" panose="02010609060101010101" pitchFamily="49" charset="-122"/>
                          <a:cs typeface="Verdana" panose="020B0604030504040204" pitchFamily="34" charset="0"/>
                        </a:rPr>
                        <a:t>语言学</a:t>
                      </a:r>
                      <a:endParaRPr kumimoji="0" lang="en-NZ" sz="2300" b="1" i="0" u="none" strike="noStrike" kern="1200" cap="none" normalizeH="0" baseline="0" dirty="0">
                        <a:ln>
                          <a:noFill/>
                        </a:ln>
                        <a:solidFill>
                          <a:srgbClr val="000000"/>
                        </a:solidFill>
                        <a:effectLst/>
                        <a:latin typeface="仿宋" panose="02010609060101010101" pitchFamily="49" charset="-122"/>
                        <a:ea typeface="仿宋" panose="02010609060101010101" pitchFamily="49" charset="-122"/>
                        <a:cs typeface="Verdana" panose="020B0604030504040204" pitchFamily="34" charset="0"/>
                      </a:endParaRPr>
                    </a:p>
                  </a:txBody>
                  <a:tcPr marL="98304" marR="98304" marT="49152" marB="49152" anchor="ctr"/>
                </a:tc>
                <a:tc>
                  <a: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300" b="0" i="0" u="none" strike="noStrike" kern="1200" cap="none" normalizeH="0" baseline="0" dirty="0">
                          <a:ln>
                            <a:noFill/>
                          </a:ln>
                          <a:solidFill>
                            <a:srgbClr val="000000"/>
                          </a:solidFill>
                          <a:effectLst/>
                          <a:latin typeface="Verdana" panose="020B0604030504040204" pitchFamily="34" charset="0"/>
                          <a:ea typeface="Verdana" panose="020B0604030504040204" pitchFamily="34" charset="0"/>
                          <a:cs typeface="Verdana" panose="020B0604030504040204" pitchFamily="34" charset="0"/>
                        </a:rPr>
                        <a:t>41</a:t>
                      </a:r>
                      <a:endParaRPr kumimoji="0" lang="en-NZ" sz="2300" b="0" i="0" u="none" strike="noStrike" kern="1200" cap="none" normalizeH="0" baseline="0" dirty="0">
                        <a:ln>
                          <a:noFill/>
                        </a:ln>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98304" marR="98304" marT="49152" marB="49152" anchor="ctr"/>
                </a:tc>
                <a:tc>
                  <a: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300" b="1" i="0" u="none" strike="noStrike" kern="1200" cap="none" normalizeH="0" baseline="0" dirty="0">
                          <a:ln>
                            <a:noFill/>
                          </a:ln>
                          <a:solidFill>
                            <a:srgbClr val="000000"/>
                          </a:solidFill>
                          <a:effectLst/>
                          <a:latin typeface="仿宋" panose="02010609060101010101" pitchFamily="49" charset="-122"/>
                          <a:ea typeface="仿宋" panose="02010609060101010101" pitchFamily="49" charset="-122"/>
                          <a:cs typeface="Verdana" panose="020B0604030504040204" pitchFamily="34" charset="0"/>
                        </a:rPr>
                        <a:t>考古学</a:t>
                      </a:r>
                      <a:endParaRPr kumimoji="0" lang="en-NZ" sz="2300" b="1" i="0" u="none" strike="noStrike" kern="1200" cap="none" normalizeH="0" baseline="0" dirty="0">
                        <a:ln>
                          <a:noFill/>
                        </a:ln>
                        <a:solidFill>
                          <a:srgbClr val="000000"/>
                        </a:solidFill>
                        <a:effectLst/>
                        <a:latin typeface="仿宋" panose="02010609060101010101" pitchFamily="49" charset="-122"/>
                        <a:ea typeface="仿宋" panose="02010609060101010101" pitchFamily="49" charset="-122"/>
                        <a:cs typeface="Verdana" panose="020B0604030504040204" pitchFamily="34" charset="0"/>
                      </a:endParaRPr>
                    </a:p>
                  </a:txBody>
                  <a:tcPr marL="98304" marR="98304" marT="49152" marB="49152" anchor="ctr"/>
                </a:tc>
                <a:tc>
                  <a: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300" b="0" i="0" u="none" strike="noStrike" kern="1200" cap="none" normalizeH="0" baseline="0" dirty="0">
                          <a:ln>
                            <a:noFill/>
                          </a:ln>
                          <a:solidFill>
                            <a:srgbClr val="000000"/>
                          </a:solidFill>
                          <a:effectLst/>
                          <a:latin typeface="Verdana" panose="020B0604030504040204" pitchFamily="34" charset="0"/>
                          <a:ea typeface="Verdana" panose="020B0604030504040204" pitchFamily="34" charset="0"/>
                          <a:cs typeface="Verdana" panose="020B0604030504040204" pitchFamily="34" charset="0"/>
                        </a:rPr>
                        <a:t>10</a:t>
                      </a:r>
                      <a:endParaRPr kumimoji="0" lang="en-NZ" sz="2300" b="0" i="0" u="none" strike="noStrike" kern="1200" cap="none" normalizeH="0" baseline="0" dirty="0">
                        <a:ln>
                          <a:noFill/>
                        </a:ln>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98304" marR="98304" marT="49152" marB="49152" anchor="ctr"/>
                </a:tc>
              </a:tr>
              <a:tr h="479141">
                <a:tc>
                  <a: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300" b="1" i="0" u="none" strike="noStrike" kern="1200" cap="none" normalizeH="0" baseline="0" dirty="0">
                          <a:ln>
                            <a:noFill/>
                          </a:ln>
                          <a:solidFill>
                            <a:srgbClr val="000000"/>
                          </a:solidFill>
                          <a:effectLst/>
                          <a:latin typeface="仿宋" panose="02010609060101010101" pitchFamily="49" charset="-122"/>
                          <a:ea typeface="仿宋" panose="02010609060101010101" pitchFamily="49" charset="-122"/>
                          <a:cs typeface="Verdana" panose="020B0604030504040204" pitchFamily="34" charset="0"/>
                        </a:rPr>
                        <a:t>地理学</a:t>
                      </a:r>
                      <a:endParaRPr kumimoji="0" lang="en-NZ" sz="2300" b="1" i="0" u="none" strike="noStrike" kern="1200" cap="none" normalizeH="0" baseline="0" dirty="0">
                        <a:ln>
                          <a:noFill/>
                        </a:ln>
                        <a:solidFill>
                          <a:srgbClr val="000000"/>
                        </a:solidFill>
                        <a:effectLst/>
                        <a:latin typeface="仿宋" panose="02010609060101010101" pitchFamily="49" charset="-122"/>
                        <a:ea typeface="仿宋" panose="02010609060101010101" pitchFamily="49" charset="-122"/>
                        <a:cs typeface="Verdana" panose="020B0604030504040204" pitchFamily="34" charset="0"/>
                      </a:endParaRPr>
                    </a:p>
                  </a:txBody>
                  <a:tcPr marL="98304" marR="98304" marT="49152" marB="49152" anchor="ctr"/>
                </a:tc>
                <a:tc>
                  <a: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300" b="0" i="0" u="none" strike="noStrike" kern="1200" cap="none" normalizeH="0" baseline="0" dirty="0">
                          <a:ln>
                            <a:noFill/>
                          </a:ln>
                          <a:solidFill>
                            <a:srgbClr val="000000"/>
                          </a:solidFill>
                          <a:effectLst/>
                          <a:latin typeface="Verdana" panose="020B0604030504040204" pitchFamily="34" charset="0"/>
                          <a:ea typeface="Verdana" panose="020B0604030504040204" pitchFamily="34" charset="0"/>
                          <a:cs typeface="Verdana" panose="020B0604030504040204" pitchFamily="34" charset="0"/>
                        </a:rPr>
                        <a:t>29</a:t>
                      </a:r>
                      <a:endParaRPr kumimoji="0" lang="en-NZ" sz="2300" b="0" i="0" u="none" strike="noStrike" kern="1200" cap="none" normalizeH="0" baseline="0" dirty="0">
                        <a:ln>
                          <a:noFill/>
                        </a:ln>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98304" marR="98304" marT="49152" marB="49152" anchor="ctr"/>
                </a:tc>
                <a:tc>
                  <a: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300" b="1" i="0" u="none" strike="noStrike" kern="1200" cap="none" normalizeH="0" baseline="0" dirty="0">
                          <a:ln>
                            <a:noFill/>
                          </a:ln>
                          <a:solidFill>
                            <a:srgbClr val="000000"/>
                          </a:solidFill>
                          <a:effectLst/>
                          <a:latin typeface="仿宋" panose="02010609060101010101" pitchFamily="49" charset="-122"/>
                          <a:ea typeface="仿宋" panose="02010609060101010101" pitchFamily="49" charset="-122"/>
                          <a:cs typeface="Verdana" panose="020B0604030504040204" pitchFamily="34" charset="0"/>
                        </a:rPr>
                        <a:t>英语语言及文学 </a:t>
                      </a:r>
                      <a:endParaRPr kumimoji="0" lang="en-NZ" sz="2300" b="1" i="0" u="none" strike="noStrike" kern="1200" cap="none" normalizeH="0" baseline="0" dirty="0">
                        <a:ln>
                          <a:noFill/>
                        </a:ln>
                        <a:solidFill>
                          <a:srgbClr val="000000"/>
                        </a:solidFill>
                        <a:effectLst/>
                        <a:latin typeface="仿宋" panose="02010609060101010101" pitchFamily="49" charset="-122"/>
                        <a:ea typeface="仿宋" panose="02010609060101010101" pitchFamily="49" charset="-122"/>
                        <a:cs typeface="Verdana" panose="020B0604030504040204" pitchFamily="34" charset="0"/>
                      </a:endParaRPr>
                    </a:p>
                  </a:txBody>
                  <a:tcPr marL="98304" marR="98304" marT="49152" marB="49152" anchor="ctr"/>
                </a:tc>
                <a:tc>
                  <a: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NZ" sz="2300" b="0" i="0" u="none" strike="noStrike" kern="1200" cap="none" normalizeH="0" baseline="0" dirty="0">
                          <a:ln>
                            <a:noFill/>
                          </a:ln>
                          <a:solidFill>
                            <a:srgbClr val="000000"/>
                          </a:solidFill>
                          <a:effectLst/>
                          <a:latin typeface="Verdana" panose="020B0604030504040204" pitchFamily="34" charset="0"/>
                          <a:ea typeface="Verdana" panose="020B0604030504040204" pitchFamily="34" charset="0"/>
                          <a:cs typeface="Verdana" panose="020B0604030504040204" pitchFamily="34" charset="0"/>
                        </a:rPr>
                        <a:t>3</a:t>
                      </a:r>
                      <a:r>
                        <a:rPr kumimoji="0" lang="en-US" altLang="zh-TW" sz="2300" b="0" i="0" u="none" strike="noStrike" kern="1200" cap="none" normalizeH="0" baseline="0" dirty="0">
                          <a:ln>
                            <a:noFill/>
                          </a:ln>
                          <a:solidFill>
                            <a:srgbClr val="000000"/>
                          </a:solidFill>
                          <a:effectLst/>
                          <a:latin typeface="Verdana" panose="020B0604030504040204" pitchFamily="34" charset="0"/>
                          <a:ea typeface="Verdana" panose="020B0604030504040204" pitchFamily="34" charset="0"/>
                          <a:cs typeface="Verdana" panose="020B0604030504040204" pitchFamily="34" charset="0"/>
                        </a:rPr>
                        <a:t>1</a:t>
                      </a:r>
                      <a:endParaRPr kumimoji="0" lang="en-NZ" sz="2300" b="0" i="0" u="none" strike="noStrike" kern="1200" cap="none" normalizeH="0" baseline="0" dirty="0">
                        <a:ln>
                          <a:noFill/>
                        </a:ln>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98304" marR="98304" marT="49152" marB="49152" anchor="ctr"/>
                </a:tc>
              </a:tr>
              <a:tr h="1775359">
                <a:tc gridSpan="4">
                  <a:txBody>
                    <a:bodyPr/>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en-US" sz="2600" b="1" i="0" u="none" strike="noStrike" kern="1200" baseline="0" dirty="0">
                          <a:solidFill>
                            <a:schemeClr val="dk1"/>
                          </a:solidFill>
                          <a:latin typeface="仿宋" panose="02010609060101010101" pitchFamily="49" charset="-122"/>
                          <a:ea typeface="仿宋" panose="02010609060101010101" pitchFamily="49" charset="-122"/>
                          <a:cs typeface="+mn-cs"/>
                        </a:rPr>
                        <a:t>世界排名前</a:t>
                      </a:r>
                      <a:r>
                        <a:rPr lang="en-US" altLang="zh-CN" sz="2600" b="0" i="0" u="none" strike="noStrike" kern="1200" baseline="0" dirty="0">
                          <a:solidFill>
                            <a:schemeClr val="dk1"/>
                          </a:solidFill>
                          <a:latin typeface="Verdana" panose="020B0604030504040204" pitchFamily="34" charset="0"/>
                          <a:ea typeface="Verdana" panose="020B0604030504040204" pitchFamily="34" charset="0"/>
                          <a:cs typeface="Verdana" panose="020B0604030504040204" pitchFamily="34" charset="0"/>
                        </a:rPr>
                        <a:t>100</a:t>
                      </a:r>
                      <a:r>
                        <a:rPr lang="zh-CN" altLang="en-US" sz="2600" b="1" i="0" u="none" strike="noStrike" kern="1200" baseline="0" dirty="0">
                          <a:solidFill>
                            <a:schemeClr val="dk1"/>
                          </a:solidFill>
                          <a:latin typeface="仿宋" panose="02010609060101010101" pitchFamily="49" charset="-122"/>
                          <a:ea typeface="仿宋" panose="02010609060101010101" pitchFamily="49" charset="-122"/>
                          <a:cs typeface="+mn-cs"/>
                        </a:rPr>
                        <a:t>位的学科</a:t>
                      </a:r>
                      <a:r>
                        <a:rPr kumimoji="0" lang="en-US" sz="2000" b="1" i="0" u="none" strike="noStrike" kern="1200" cap="none" normalizeH="0" baseline="0" dirty="0">
                          <a:ln>
                            <a:noFill/>
                          </a:ln>
                          <a:solidFill>
                            <a:srgbClr val="000000"/>
                          </a:solidFill>
                          <a:effectLst/>
                          <a:latin typeface="仿宋" panose="02010609060101010101" pitchFamily="49" charset="-122"/>
                          <a:ea typeface="仿宋" panose="02010609060101010101" pitchFamily="49" charset="-122"/>
                          <a:cs typeface="Verdana" panose="020B0604030504040204" pitchFamily="34" charset="0"/>
                        </a:rPr>
                        <a:t>: </a:t>
                      </a:r>
                    </a:p>
                    <a:p>
                      <a:pPr marL="0" marR="0" lvl="0" indent="0" algn="l" defTabSz="914400" rtl="0" eaLnBrk="1" fontAlgn="base" latinLnBrk="0" hangingPunct="1">
                        <a:lnSpc>
                          <a:spcPct val="100000"/>
                        </a:lnSpc>
                        <a:spcBef>
                          <a:spcPct val="0"/>
                        </a:spcBef>
                        <a:spcAft>
                          <a:spcPct val="0"/>
                        </a:spcAft>
                        <a:buClrTx/>
                        <a:buSzTx/>
                        <a:buFontTx/>
                        <a:buNone/>
                        <a:defRPr/>
                      </a:pPr>
                      <a:endParaRPr kumimoji="0" lang="en-NZ" sz="2000" b="1" i="0" u="none" strike="noStrike" kern="1200" cap="none" normalizeH="0" baseline="0" dirty="0">
                        <a:ln>
                          <a:noFill/>
                        </a:ln>
                        <a:solidFill>
                          <a:srgbClr val="000000"/>
                        </a:solidFill>
                        <a:effectLst/>
                        <a:latin typeface="仿宋" panose="02010609060101010101" pitchFamily="49" charset="-122"/>
                        <a:ea typeface="仿宋" panose="02010609060101010101" pitchFamily="49" charset="-122"/>
                        <a:cs typeface="Verdana" panose="020B0604030504040204" pitchFamily="34" charset="0"/>
                      </a:endParaRPr>
                    </a:p>
                    <a:p>
                      <a:pPr marL="0" marR="0" lvl="0" indent="0" algn="l" defTabSz="457200" rtl="0" eaLnBrk="1" fontAlgn="b" latinLnBrk="0" hangingPunct="1">
                        <a:lnSpc>
                          <a:spcPct val="100000"/>
                        </a:lnSpc>
                        <a:spcBef>
                          <a:spcPts val="0"/>
                        </a:spcBef>
                        <a:spcAft>
                          <a:spcPts val="0"/>
                        </a:spcAft>
                        <a:buClrTx/>
                        <a:buSzTx/>
                        <a:buFontTx/>
                        <a:buNone/>
                        <a:defRPr/>
                      </a:pPr>
                      <a:r>
                        <a:rPr lang="zh-CN" altLang="en-US" sz="2000" b="1" u="none" strike="noStrike" dirty="0">
                          <a:effectLst/>
                          <a:latin typeface="仿宋" panose="02010609060101010101" pitchFamily="49" charset="-122"/>
                          <a:ea typeface="仿宋" panose="02010609060101010101" pitchFamily="49" charset="-122"/>
                          <a:cs typeface="Verdana" panose="020B0604030504040204"/>
                        </a:rPr>
                        <a:t>艺术</a:t>
                      </a:r>
                      <a:r>
                        <a:rPr lang="en-US" altLang="zh-CN" sz="2000" b="1" u="none" strike="noStrike" dirty="0">
                          <a:effectLst/>
                          <a:latin typeface="仿宋" panose="02010609060101010101" pitchFamily="49" charset="-122"/>
                          <a:ea typeface="仿宋" panose="02010609060101010101" pitchFamily="49" charset="-122"/>
                          <a:cs typeface="Verdana" panose="020B0604030504040204"/>
                        </a:rPr>
                        <a:t>&amp;</a:t>
                      </a:r>
                      <a:r>
                        <a:rPr lang="zh-CN" altLang="en-US" sz="2000" b="1" u="none" strike="noStrike" dirty="0">
                          <a:effectLst/>
                          <a:latin typeface="仿宋" panose="02010609060101010101" pitchFamily="49" charset="-122"/>
                          <a:ea typeface="仿宋" panose="02010609060101010101" pitchFamily="49" charset="-122"/>
                          <a:cs typeface="Verdana" panose="020B0604030504040204"/>
                        </a:rPr>
                        <a:t>设计</a:t>
                      </a:r>
                      <a:r>
                        <a:rPr lang="en-NZ" sz="2000" b="1" u="none" strike="noStrike" dirty="0">
                          <a:effectLst/>
                          <a:latin typeface="仿宋" panose="02010609060101010101" pitchFamily="49" charset="-122"/>
                          <a:ea typeface="仿宋" panose="02010609060101010101" pitchFamily="49" charset="-122"/>
                          <a:cs typeface="Verdana" panose="020B0604030504040204"/>
                        </a:rPr>
                        <a:t>,</a:t>
                      </a:r>
                      <a:r>
                        <a:rPr lang="zh-CN" altLang="en-US" sz="2000" b="1" u="none" strike="noStrike" dirty="0">
                          <a:effectLst/>
                          <a:latin typeface="仿宋" panose="02010609060101010101" pitchFamily="49" charset="-122"/>
                          <a:ea typeface="仿宋" panose="02010609060101010101" pitchFamily="49" charset="-122"/>
                          <a:cs typeface="Verdana" panose="020B0604030504040204"/>
                        </a:rPr>
                        <a:t>生物科学</a:t>
                      </a:r>
                      <a:r>
                        <a:rPr lang="en-NZ" sz="2000" b="1" u="none" strike="noStrike" dirty="0">
                          <a:effectLst/>
                          <a:latin typeface="仿宋" panose="02010609060101010101" pitchFamily="49" charset="-122"/>
                          <a:ea typeface="仿宋" panose="02010609060101010101" pitchFamily="49" charset="-122"/>
                          <a:cs typeface="Verdana" panose="020B0604030504040204"/>
                        </a:rPr>
                        <a:t>,</a:t>
                      </a:r>
                      <a:r>
                        <a:rPr lang="zh-CN" altLang="en-US" sz="2000" b="1" u="none" strike="noStrike" dirty="0">
                          <a:effectLst/>
                          <a:latin typeface="仿宋" panose="02010609060101010101" pitchFamily="49" charset="-122"/>
                          <a:ea typeface="仿宋" panose="02010609060101010101" pitchFamily="49" charset="-122"/>
                          <a:cs typeface="Verdana" panose="020B0604030504040204"/>
                        </a:rPr>
                        <a:t>化学工程</a:t>
                      </a:r>
                      <a:r>
                        <a:rPr lang="en-NZ" sz="2000" b="1" u="none" strike="noStrike" dirty="0">
                          <a:effectLst/>
                          <a:latin typeface="仿宋" panose="02010609060101010101" pitchFamily="49" charset="-122"/>
                          <a:ea typeface="仿宋" panose="02010609060101010101" pitchFamily="49" charset="-122"/>
                          <a:cs typeface="Verdana" panose="020B0604030504040204"/>
                        </a:rPr>
                        <a:t>,</a:t>
                      </a:r>
                      <a:r>
                        <a:rPr lang="zh-CN" altLang="en-US" sz="2000" b="1" dirty="0">
                          <a:effectLst/>
                          <a:latin typeface="仿宋" panose="02010609060101010101" pitchFamily="49" charset="-122"/>
                          <a:ea typeface="仿宋" panose="02010609060101010101" pitchFamily="49" charset="-122"/>
                        </a:rPr>
                        <a:t>经济与计量经济学</a:t>
                      </a:r>
                      <a:r>
                        <a:rPr lang="en-NZ" sz="2000" b="1" u="none" strike="noStrike" dirty="0">
                          <a:effectLst/>
                          <a:latin typeface="仿宋" panose="02010609060101010101" pitchFamily="49" charset="-122"/>
                          <a:ea typeface="仿宋" panose="02010609060101010101" pitchFamily="49" charset="-122"/>
                          <a:cs typeface="Verdana" panose="020B0604030504040204"/>
                        </a:rPr>
                        <a:t>,</a:t>
                      </a:r>
                      <a:r>
                        <a:rPr lang="zh-CN" altLang="en-US" sz="2000" b="1" dirty="0">
                          <a:effectLst/>
                          <a:latin typeface="仿宋" panose="02010609060101010101" pitchFamily="49" charset="-122"/>
                          <a:ea typeface="仿宋" panose="02010609060101010101" pitchFamily="49" charset="-122"/>
                        </a:rPr>
                        <a:t>电气与电子工程</a:t>
                      </a:r>
                      <a:r>
                        <a:rPr lang="en-NZ" sz="2000" b="1" u="none" strike="noStrike" dirty="0">
                          <a:effectLst/>
                          <a:latin typeface="仿宋" panose="02010609060101010101" pitchFamily="49" charset="-122"/>
                          <a:ea typeface="仿宋" panose="02010609060101010101" pitchFamily="49" charset="-122"/>
                          <a:cs typeface="Verdana" panose="020B0604030504040204"/>
                        </a:rPr>
                        <a:t>,</a:t>
                      </a:r>
                      <a:r>
                        <a:rPr kumimoji="0" lang="zh-CN" altLang="en-US" sz="2000" b="1" i="0" u="none" strike="noStrike" kern="1200" cap="none" normalizeH="0" baseline="0" dirty="0">
                          <a:ln>
                            <a:noFill/>
                          </a:ln>
                          <a:solidFill>
                            <a:srgbClr val="000000"/>
                          </a:solidFill>
                          <a:effectLst/>
                          <a:latin typeface="仿宋" panose="02010609060101010101" pitchFamily="49" charset="-122"/>
                          <a:ea typeface="仿宋" panose="02010609060101010101" pitchFamily="49" charset="-122"/>
                          <a:cs typeface="Verdana" panose="020B0604030504040204" pitchFamily="34" charset="0"/>
                        </a:rPr>
                        <a:t>计算机科学与信息系统，</a:t>
                      </a:r>
                      <a:endParaRPr kumimoji="0" lang="en-NZ" sz="2000" b="1" i="0" u="none" strike="noStrike" kern="1200" cap="none" normalizeH="0" baseline="0" dirty="0">
                        <a:ln>
                          <a:noFill/>
                        </a:ln>
                        <a:solidFill>
                          <a:srgbClr val="000000"/>
                        </a:solidFill>
                        <a:effectLst/>
                        <a:latin typeface="仿宋" panose="02010609060101010101" pitchFamily="49" charset="-122"/>
                        <a:ea typeface="仿宋" panose="02010609060101010101" pitchFamily="49" charset="-122"/>
                        <a:cs typeface="Verdana" panose="020B0604030504040204" pitchFamily="34" charset="0"/>
                      </a:endParaRPr>
                    </a:p>
                    <a:p>
                      <a:pPr marL="0" marR="0" lvl="0" indent="0" algn="l" defTabSz="457200" rtl="0" eaLnBrk="1" fontAlgn="b" latinLnBrk="0" hangingPunct="1">
                        <a:lnSpc>
                          <a:spcPct val="100000"/>
                        </a:lnSpc>
                        <a:spcBef>
                          <a:spcPts val="0"/>
                        </a:spcBef>
                        <a:spcAft>
                          <a:spcPts val="0"/>
                        </a:spcAft>
                        <a:buClrTx/>
                        <a:buSzTx/>
                        <a:buFontTx/>
                        <a:buNone/>
                        <a:defRPr/>
                      </a:pPr>
                      <a:r>
                        <a:rPr lang="zh-CN" altLang="en-US" sz="2000" b="1" u="none" strike="noStrike" dirty="0">
                          <a:effectLst/>
                          <a:latin typeface="仿宋" panose="02010609060101010101" pitchFamily="49" charset="-122"/>
                          <a:ea typeface="仿宋" panose="02010609060101010101" pitchFamily="49" charset="-122"/>
                          <a:cs typeface="Verdana" panose="020B0604030504040204"/>
                        </a:rPr>
                        <a:t>环境工程</a:t>
                      </a:r>
                      <a:r>
                        <a:rPr lang="en-NZ" sz="2000" b="1" u="none" strike="noStrike" dirty="0">
                          <a:effectLst/>
                          <a:latin typeface="仿宋" panose="02010609060101010101" pitchFamily="49" charset="-122"/>
                          <a:ea typeface="仿宋" panose="02010609060101010101" pitchFamily="49" charset="-122"/>
                          <a:cs typeface="Verdana" panose="020B0604030504040204"/>
                        </a:rPr>
                        <a:t>,</a:t>
                      </a:r>
                      <a:r>
                        <a:rPr lang="zh-CN" altLang="en-US" sz="2000" b="1" u="none" strike="noStrike" dirty="0">
                          <a:effectLst/>
                          <a:latin typeface="仿宋" panose="02010609060101010101" pitchFamily="49" charset="-122"/>
                          <a:ea typeface="仿宋" panose="02010609060101010101" pitchFamily="49" charset="-122"/>
                          <a:cs typeface="Verdana" panose="020B0604030504040204"/>
                        </a:rPr>
                        <a:t>传播与媒体研究</a:t>
                      </a:r>
                      <a:r>
                        <a:rPr lang="zh-CN" altLang="en-US" sz="2000" b="1" i="0" u="none" strike="noStrike" kern="1200" baseline="0" dirty="0">
                          <a:solidFill>
                            <a:schemeClr val="dk1"/>
                          </a:solidFill>
                          <a:latin typeface="仿宋" panose="02010609060101010101" pitchFamily="49" charset="-122"/>
                          <a:ea typeface="仿宋" panose="02010609060101010101" pitchFamily="49" charset="-122"/>
                          <a:cs typeface="+mn-cs"/>
                        </a:rPr>
                        <a:t>，</a:t>
                      </a:r>
                      <a:r>
                        <a:rPr lang="zh-CN" altLang="en-US" sz="2000" b="1" u="none" strike="noStrike" dirty="0">
                          <a:effectLst/>
                          <a:latin typeface="仿宋" panose="02010609060101010101" pitchFamily="49" charset="-122"/>
                          <a:ea typeface="仿宋" panose="02010609060101010101" pitchFamily="49" charset="-122"/>
                          <a:cs typeface="Verdana" panose="020B0604030504040204"/>
                        </a:rPr>
                        <a:t>历史</a:t>
                      </a:r>
                      <a:r>
                        <a:rPr lang="en-NZ" sz="2000" b="1" u="none" strike="noStrike" dirty="0">
                          <a:effectLst/>
                          <a:latin typeface="仿宋" panose="02010609060101010101" pitchFamily="49" charset="-122"/>
                          <a:ea typeface="仿宋" panose="02010609060101010101" pitchFamily="49" charset="-122"/>
                          <a:cs typeface="Verdana" panose="020B0604030504040204"/>
                        </a:rPr>
                        <a:t>,</a:t>
                      </a:r>
                      <a:r>
                        <a:rPr lang="zh-CN" altLang="en-US" sz="2000" b="1" u="none" strike="noStrike" dirty="0">
                          <a:effectLst/>
                          <a:latin typeface="仿宋" panose="02010609060101010101" pitchFamily="49" charset="-122"/>
                          <a:ea typeface="仿宋" panose="02010609060101010101" pitchFamily="49" charset="-122"/>
                          <a:cs typeface="Verdana" panose="020B0604030504040204"/>
                        </a:rPr>
                        <a:t>数学</a:t>
                      </a:r>
                      <a:r>
                        <a:rPr lang="en-NZ" sz="2000" b="1" u="none" strike="noStrike" dirty="0">
                          <a:effectLst/>
                          <a:latin typeface="仿宋" panose="02010609060101010101" pitchFamily="49" charset="-122"/>
                          <a:ea typeface="仿宋" panose="02010609060101010101" pitchFamily="49" charset="-122"/>
                          <a:cs typeface="Verdana" panose="020B0604030504040204"/>
                        </a:rPr>
                        <a:t>,</a:t>
                      </a:r>
                      <a:r>
                        <a:rPr lang="zh-CN" altLang="en-US" sz="2000" b="1" u="none" strike="noStrike" dirty="0">
                          <a:effectLst/>
                          <a:latin typeface="仿宋" panose="02010609060101010101" pitchFamily="49" charset="-122"/>
                          <a:ea typeface="仿宋" panose="02010609060101010101" pitchFamily="49" charset="-122"/>
                          <a:cs typeface="Verdana" panose="020B0604030504040204"/>
                        </a:rPr>
                        <a:t>机械</a:t>
                      </a:r>
                      <a:r>
                        <a:rPr lang="en-NZ" sz="2000" b="1" u="none" strike="noStrike" dirty="0">
                          <a:effectLst/>
                          <a:latin typeface="仿宋" panose="02010609060101010101" pitchFamily="49" charset="-122"/>
                          <a:ea typeface="仿宋" panose="02010609060101010101" pitchFamily="49" charset="-122"/>
                          <a:cs typeface="Verdana" panose="020B0604030504040204"/>
                        </a:rPr>
                        <a:t>,</a:t>
                      </a:r>
                      <a:r>
                        <a:rPr lang="zh-CN" altLang="en-US" sz="2000" b="1" i="0" u="none" strike="noStrike" kern="1200" baseline="0" dirty="0">
                          <a:solidFill>
                            <a:schemeClr val="dk1"/>
                          </a:solidFill>
                          <a:effectLst/>
                          <a:latin typeface="仿宋" panose="02010609060101010101" pitchFamily="49" charset="-122"/>
                          <a:ea typeface="仿宋" panose="02010609060101010101" pitchFamily="49" charset="-122"/>
                          <a:cs typeface="+mn-cs"/>
                        </a:rPr>
                        <a:t>矿产与采矿</a:t>
                      </a:r>
                      <a:r>
                        <a:rPr lang="zh-CN" altLang="en-US" sz="2000" b="1" dirty="0">
                          <a:effectLst/>
                          <a:latin typeface="仿宋" panose="02010609060101010101" pitchFamily="49" charset="-122"/>
                          <a:ea typeface="仿宋" panose="02010609060101010101" pitchFamily="49" charset="-122"/>
                        </a:rPr>
                        <a:t>工程</a:t>
                      </a:r>
                      <a:r>
                        <a:rPr lang="en-NZ" sz="2000" b="1" u="none" strike="noStrike" dirty="0">
                          <a:effectLst/>
                          <a:latin typeface="仿宋" panose="02010609060101010101" pitchFamily="49" charset="-122"/>
                          <a:ea typeface="仿宋" panose="02010609060101010101" pitchFamily="49" charset="-122"/>
                          <a:cs typeface="Verdana" panose="020B0604030504040204"/>
                        </a:rPr>
                        <a:t>,</a:t>
                      </a:r>
                      <a:r>
                        <a:rPr lang="zh-CN" altLang="en-US" sz="2000" b="1" u="none" strike="noStrike" dirty="0">
                          <a:effectLst/>
                          <a:latin typeface="仿宋" panose="02010609060101010101" pitchFamily="49" charset="-122"/>
                          <a:ea typeface="仿宋" panose="02010609060101010101" pitchFamily="49" charset="-122"/>
                          <a:cs typeface="Verdana" panose="020B0604030504040204"/>
                        </a:rPr>
                        <a:t>医学</a:t>
                      </a:r>
                      <a:r>
                        <a:rPr lang="en-NZ" sz="2000" b="1" u="none" strike="noStrike" dirty="0">
                          <a:effectLst/>
                          <a:latin typeface="仿宋" panose="02010609060101010101" pitchFamily="49" charset="-122"/>
                          <a:ea typeface="仿宋" panose="02010609060101010101" pitchFamily="49" charset="-122"/>
                          <a:cs typeface="Verdana" panose="020B0604030504040204"/>
                        </a:rPr>
                        <a:t>,</a:t>
                      </a:r>
                      <a:r>
                        <a:rPr lang="zh-CN" altLang="en-US" sz="2000" b="1" u="none" strike="noStrike" dirty="0">
                          <a:effectLst/>
                          <a:latin typeface="仿宋" panose="02010609060101010101" pitchFamily="49" charset="-122"/>
                          <a:ea typeface="仿宋" panose="02010609060101010101" pitchFamily="49" charset="-122"/>
                          <a:cs typeface="Verdana" panose="020B0604030504040204"/>
                        </a:rPr>
                        <a:t>现代语言</a:t>
                      </a:r>
                      <a:r>
                        <a:rPr lang="en-NZ" sz="2000" b="1" u="none" strike="noStrike" dirty="0">
                          <a:effectLst/>
                          <a:latin typeface="仿宋" panose="02010609060101010101" pitchFamily="49" charset="-122"/>
                          <a:ea typeface="仿宋" panose="02010609060101010101" pitchFamily="49" charset="-122"/>
                          <a:cs typeface="Verdana" panose="020B0604030504040204"/>
                        </a:rPr>
                        <a:t>,</a:t>
                      </a:r>
                      <a:r>
                        <a:rPr lang="zh-CN" altLang="en-US" sz="2000" b="1" dirty="0">
                          <a:effectLst/>
                          <a:latin typeface="仿宋" panose="02010609060101010101" pitchFamily="49" charset="-122"/>
                          <a:ea typeface="仿宋" panose="02010609060101010101" pitchFamily="49" charset="-122"/>
                        </a:rPr>
                        <a:t>药房及药理学</a:t>
                      </a:r>
                      <a:r>
                        <a:rPr lang="en-NZ" sz="2000" b="1" u="none" strike="noStrike" dirty="0">
                          <a:effectLst/>
                          <a:latin typeface="仿宋" panose="02010609060101010101" pitchFamily="49" charset="-122"/>
                          <a:ea typeface="仿宋" panose="02010609060101010101" pitchFamily="49" charset="-122"/>
                          <a:cs typeface="Verdana" panose="020B0604030504040204"/>
                        </a:rPr>
                        <a:t>,</a:t>
                      </a:r>
                      <a:r>
                        <a:rPr lang="zh-CN" altLang="en-US" sz="2000" b="1" u="none" strike="noStrike" dirty="0">
                          <a:effectLst/>
                          <a:latin typeface="仿宋" panose="02010609060101010101" pitchFamily="49" charset="-122"/>
                          <a:ea typeface="仿宋" panose="02010609060101010101" pitchFamily="49" charset="-122"/>
                          <a:cs typeface="Verdana" panose="020B0604030504040204"/>
                        </a:rPr>
                        <a:t>哲学，</a:t>
                      </a:r>
                      <a:r>
                        <a:rPr lang="zh-CN" altLang="en-US" sz="2000" b="1" dirty="0">
                          <a:effectLst/>
                          <a:latin typeface="仿宋" panose="02010609060101010101" pitchFamily="49" charset="-122"/>
                          <a:ea typeface="仿宋" panose="02010609060101010101" pitchFamily="49" charset="-122"/>
                        </a:rPr>
                        <a:t>政治学</a:t>
                      </a:r>
                      <a:r>
                        <a:rPr lang="en-NZ" sz="2000" b="1" u="none" strike="noStrike" dirty="0">
                          <a:effectLst/>
                          <a:latin typeface="仿宋" panose="02010609060101010101" pitchFamily="49" charset="-122"/>
                          <a:ea typeface="仿宋" panose="02010609060101010101" pitchFamily="49" charset="-122"/>
                          <a:cs typeface="Verdana" panose="020B0604030504040204"/>
                        </a:rPr>
                        <a:t>,</a:t>
                      </a:r>
                      <a:r>
                        <a:rPr lang="zh-CN" altLang="en-US" sz="2000" b="1" dirty="0">
                          <a:effectLst/>
                          <a:latin typeface="仿宋" panose="02010609060101010101" pitchFamily="49" charset="-122"/>
                          <a:ea typeface="仿宋" panose="02010609060101010101" pitchFamily="49" charset="-122"/>
                        </a:rPr>
                        <a:t>统计与运筹学</a:t>
                      </a:r>
                      <a:r>
                        <a:rPr lang="en-US" altLang="zh-TW" sz="2000" b="1" dirty="0">
                          <a:effectLst/>
                          <a:latin typeface="仿宋" panose="02010609060101010101" pitchFamily="49" charset="-122"/>
                          <a:ea typeface="仿宋" panose="02010609060101010101" pitchFamily="49" charset="-122"/>
                        </a:rPr>
                        <a:t>,</a:t>
                      </a:r>
                      <a:r>
                        <a:rPr kumimoji="0" lang="zh-CN" altLang="en-US" sz="2000" b="1" i="0" u="none" strike="noStrike" cap="none" normalizeH="0" baseline="0" dirty="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社会学</a:t>
                      </a:r>
                      <a:endParaRPr kumimoji="0" lang="en-NZ" sz="2000" b="1" i="0" u="none" strike="noStrike" cap="none" normalizeH="0" baseline="0" dirty="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endParaRPr>
                    </a:p>
                  </a:txBody>
                  <a:tcPr marL="98304" marR="98304" marT="49152" marB="49152" anchor="ctr"/>
                </a:tc>
                <a:tc hMerge="1">
                  <a:txBody>
                    <a:bodyPr/>
                    <a:lstStyle/>
                    <a:p>
                      <a:endParaRPr lang="zh-CN"/>
                    </a:p>
                  </a:txBody>
                  <a:tcPr marL="69120" marR="69120" marT="34560" marB="34560" anchor="ctr"/>
                </a:tc>
                <a:tc hMerge="1">
                  <a:txBody>
                    <a:bodyPr/>
                    <a:lstStyle/>
                    <a:p>
                      <a:endParaRPr lang="zh-CN"/>
                    </a:p>
                  </a:txBody>
                  <a:tcPr marL="69120" marR="69120" marT="34560" marB="34560" anchor="ctr"/>
                </a:tc>
                <a:tc hMerge="1">
                  <a:txBody>
                    <a:bodyPr/>
                    <a:lstStyle/>
                    <a:p>
                      <a:endParaRPr lang="zh-CN"/>
                    </a:p>
                  </a:txBody>
                  <a:tcPr marL="69120" marR="69120" marT="34560" marB="34560" anchor="ctr"/>
                </a:tc>
              </a:tr>
            </a:tbl>
          </a:graphicData>
        </a:graphic>
      </p:graphicFrame>
      <p:pic>
        <p:nvPicPr>
          <p:cNvPr id="2" name="Picture 3" descr="A close up of a logo&#10;&#10;Description generated with high confidence"/>
          <p:cNvPicPr>
            <a:picLocks noChangeAspect="1"/>
          </p:cNvPicPr>
          <p:nvPr/>
        </p:nvPicPr>
        <p:blipFill>
          <a:blip r:embed="rId3" cstate="print"/>
          <a:stretch>
            <a:fillRect/>
          </a:stretch>
        </p:blipFill>
        <p:spPr>
          <a:xfrm>
            <a:off x="14248" y="8748504"/>
            <a:ext cx="12347786" cy="92592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1506" name="Text Box 1"/>
          <p:cNvSpPr txBox="1"/>
          <p:nvPr/>
        </p:nvSpPr>
        <p:spPr bwMode="auto">
          <a:xfrm>
            <a:off x="627200" y="480512"/>
            <a:ext cx="8280920" cy="841256"/>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4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square" lIns="50800" tIns="50800" rIns="50800" bIns="50800" anchor="ctr">
            <a:spAutoFit/>
          </a:bodyPr>
          <a:lstStyle>
            <a:lvl1pPr>
              <a:defRPr sz="3600">
                <a:solidFill>
                  <a:srgbClr val="000000"/>
                </a:solidFill>
                <a:latin typeface="Helvetica Light" charset="0"/>
                <a:ea typeface="Helvetica Light" charset="0"/>
                <a:cs typeface="Helvetica Light" charset="0"/>
                <a:sym typeface="Helvetica Light" charset="0"/>
              </a:defRPr>
            </a:lvl1pPr>
            <a:lvl2pPr marL="742950" indent="-285750">
              <a:defRPr sz="3600">
                <a:solidFill>
                  <a:srgbClr val="000000"/>
                </a:solidFill>
                <a:latin typeface="Helvetica Light" charset="0"/>
                <a:ea typeface="Helvetica Light" charset="0"/>
                <a:cs typeface="Helvetica Light" charset="0"/>
                <a:sym typeface="Helvetica Light" charset="0"/>
              </a:defRPr>
            </a:lvl2pPr>
            <a:lvl3pPr marL="1143000" indent="-228600">
              <a:defRPr sz="3600">
                <a:solidFill>
                  <a:srgbClr val="000000"/>
                </a:solidFill>
                <a:latin typeface="Helvetica Light" charset="0"/>
                <a:ea typeface="Helvetica Light" charset="0"/>
                <a:cs typeface="Helvetica Light" charset="0"/>
                <a:sym typeface="Helvetica Light" charset="0"/>
              </a:defRPr>
            </a:lvl3pPr>
            <a:lvl4pPr marL="1600200" indent="-228600">
              <a:defRPr sz="3600">
                <a:solidFill>
                  <a:srgbClr val="000000"/>
                </a:solidFill>
                <a:latin typeface="Helvetica Light" charset="0"/>
                <a:ea typeface="Helvetica Light" charset="0"/>
                <a:cs typeface="Helvetica Light" charset="0"/>
                <a:sym typeface="Helvetica Light" charset="0"/>
              </a:defRPr>
            </a:lvl4pPr>
            <a:lvl5pPr marL="2057400" indent="-228600">
              <a:defRPr sz="3600">
                <a:solidFill>
                  <a:srgbClr val="000000"/>
                </a:solidFill>
                <a:latin typeface="Helvetica Light" charset="0"/>
                <a:ea typeface="Helvetica Light" charset="0"/>
                <a:cs typeface="Helvetica Light" charset="0"/>
                <a:sym typeface="Helvetica Light" charset="0"/>
              </a:defRPr>
            </a:lvl5pPr>
            <a:lvl6pPr marL="25146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6pPr>
            <a:lvl7pPr marL="29718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7pPr>
            <a:lvl8pPr marL="34290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8pPr>
            <a:lvl9pPr marL="38862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9pPr>
          </a:lstStyle>
          <a:p>
            <a:r>
              <a:rPr lang="zh-CN" altLang="en-US" sz="4800" dirty="0">
                <a:solidFill>
                  <a:srgbClr val="00467F"/>
                </a:solidFill>
                <a:latin typeface="仿宋" panose="02010609060101010101" pitchFamily="49" charset="-122"/>
                <a:ea typeface="仿宋" panose="02010609060101010101" pitchFamily="49" charset="-122"/>
                <a:cs typeface="Verdana" panose="020B0604030504040204" pitchFamily="34" charset="0"/>
              </a:rPr>
              <a:t>奥克兰大学英语语言学院</a:t>
            </a:r>
            <a:endParaRPr lang="en-US" altLang="en-US" sz="4800" b="1" dirty="0">
              <a:solidFill>
                <a:srgbClr val="00467F"/>
              </a:solidFill>
              <a:latin typeface="Verdana" panose="020B0604030504040204" pitchFamily="34" charset="0"/>
              <a:ea typeface="Verdana" panose="020B0604030504040204" pitchFamily="34" charset="0"/>
              <a:cs typeface="Verdana" panose="020B0604030504040204" pitchFamily="34" charset="0"/>
            </a:endParaRPr>
          </a:p>
        </p:txBody>
      </p:sp>
      <p:pic>
        <p:nvPicPr>
          <p:cNvPr id="21508" name="Picture 6"/>
          <p:cNvPicPr>
            <a:picLocks noChangeAspect="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39775" y="5165725"/>
            <a:ext cx="5421630" cy="36169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6986905" y="1795780"/>
            <a:ext cx="4856480" cy="7117715"/>
          </a:xfrm>
          <a:prstGeom prst="rect">
            <a:avLst/>
          </a:prstGeom>
        </p:spPr>
      </p:pic>
      <p:pic>
        <p:nvPicPr>
          <p:cNvPr id="15" name="Picture 14"/>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739775" y="1322070"/>
            <a:ext cx="5421630" cy="3615690"/>
          </a:xfrm>
          <a:prstGeom prst="rect">
            <a:avLst/>
          </a:prstGeom>
        </p:spPr>
      </p:pic>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5602" name="Text Box 1"/>
          <p:cNvSpPr txBox="1"/>
          <p:nvPr/>
        </p:nvSpPr>
        <p:spPr bwMode="auto">
          <a:xfrm>
            <a:off x="885776" y="998236"/>
            <a:ext cx="5113337" cy="84010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4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50800" tIns="50800" rIns="50800" bIns="50800" anchor="ctr">
            <a:spAutoFit/>
          </a:bodyPr>
          <a:lstStyle>
            <a:lvl1pPr>
              <a:defRPr sz="3600">
                <a:solidFill>
                  <a:srgbClr val="000000"/>
                </a:solidFill>
                <a:latin typeface="Helvetica Light" charset="0"/>
                <a:ea typeface="Helvetica Light" charset="0"/>
                <a:cs typeface="Helvetica Light" charset="0"/>
                <a:sym typeface="Helvetica Light" charset="0"/>
              </a:defRPr>
            </a:lvl1pPr>
            <a:lvl2pPr marL="742950" indent="-285750">
              <a:defRPr sz="3600">
                <a:solidFill>
                  <a:srgbClr val="000000"/>
                </a:solidFill>
                <a:latin typeface="Helvetica Light" charset="0"/>
                <a:ea typeface="Helvetica Light" charset="0"/>
                <a:cs typeface="Helvetica Light" charset="0"/>
                <a:sym typeface="Helvetica Light" charset="0"/>
              </a:defRPr>
            </a:lvl2pPr>
            <a:lvl3pPr marL="1143000" indent="-228600">
              <a:defRPr sz="3600">
                <a:solidFill>
                  <a:srgbClr val="000000"/>
                </a:solidFill>
                <a:latin typeface="Helvetica Light" charset="0"/>
                <a:ea typeface="Helvetica Light" charset="0"/>
                <a:cs typeface="Helvetica Light" charset="0"/>
                <a:sym typeface="Helvetica Light" charset="0"/>
              </a:defRPr>
            </a:lvl3pPr>
            <a:lvl4pPr marL="1600200" indent="-228600">
              <a:defRPr sz="3600">
                <a:solidFill>
                  <a:srgbClr val="000000"/>
                </a:solidFill>
                <a:latin typeface="Helvetica Light" charset="0"/>
                <a:ea typeface="Helvetica Light" charset="0"/>
                <a:cs typeface="Helvetica Light" charset="0"/>
                <a:sym typeface="Helvetica Light" charset="0"/>
              </a:defRPr>
            </a:lvl4pPr>
            <a:lvl5pPr marL="2057400" indent="-228600">
              <a:defRPr sz="3600">
                <a:solidFill>
                  <a:srgbClr val="000000"/>
                </a:solidFill>
                <a:latin typeface="Helvetica Light" charset="0"/>
                <a:ea typeface="Helvetica Light" charset="0"/>
                <a:cs typeface="Helvetica Light" charset="0"/>
                <a:sym typeface="Helvetica Light" charset="0"/>
              </a:defRPr>
            </a:lvl5pPr>
            <a:lvl6pPr marL="25146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6pPr>
            <a:lvl7pPr marL="29718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7pPr>
            <a:lvl8pPr marL="34290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8pPr>
            <a:lvl9pPr marL="38862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9pPr>
          </a:lstStyle>
          <a:p>
            <a:r>
              <a:rPr lang="zh-CN" altLang="en-US" sz="4800" b="1" dirty="0" smtClean="0">
                <a:solidFill>
                  <a:srgbClr val="00467F"/>
                </a:solidFill>
                <a:latin typeface="仿宋" panose="02010609060101010101" pitchFamily="49" charset="-122"/>
                <a:ea typeface="仿宋" panose="02010609060101010101" pitchFamily="49" charset="-122"/>
                <a:cs typeface="Verdana" panose="020B0604030504040204" pitchFamily="34" charset="0"/>
                <a:sym typeface="+mn-ea"/>
              </a:rPr>
              <a:t>位置</a:t>
            </a:r>
            <a:r>
              <a:rPr lang="en-US" sz="4800" b="1" dirty="0" smtClean="0">
                <a:solidFill>
                  <a:srgbClr val="00467F"/>
                </a:solidFill>
                <a:latin typeface="仿宋" panose="02010609060101010101" pitchFamily="49" charset="-122"/>
                <a:ea typeface="仿宋" panose="02010609060101010101" pitchFamily="49" charset="-122"/>
                <a:cs typeface="Verdana" panose="020B0604030504040204" pitchFamily="34" charset="0"/>
                <a:sym typeface="+mn-ea"/>
              </a:rPr>
              <a:t>–</a:t>
            </a:r>
            <a:r>
              <a:rPr lang="zh-CN" altLang="en-US" sz="4800" dirty="0">
                <a:solidFill>
                  <a:srgbClr val="00467F"/>
                </a:solidFill>
                <a:latin typeface="仿宋" panose="02010609060101010101" pitchFamily="49" charset="-122"/>
                <a:ea typeface="仿宋" panose="02010609060101010101" pitchFamily="49" charset="-122"/>
                <a:cs typeface="Verdana" panose="020B0604030504040204" pitchFamily="34" charset="0"/>
              </a:rPr>
              <a:t>市中心校区</a:t>
            </a:r>
            <a:endParaRPr lang="en-US" altLang="en-US" sz="4800" b="1" dirty="0">
              <a:latin typeface="Verdana" panose="020B0604030504040204" pitchFamily="34" charset="0"/>
              <a:ea typeface="Verdana" panose="020B0604030504040204" pitchFamily="34" charset="0"/>
              <a:cs typeface="Verdana" panose="020B0604030504040204" pitchFamily="34" charset="0"/>
            </a:endParaRPr>
          </a:p>
        </p:txBody>
      </p:sp>
      <p:pic>
        <p:nvPicPr>
          <p:cNvPr id="25603" name="Picture 4"/>
          <p:cNvPicPr>
            <a:picLocks noChangeAspect="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69752" y="2932584"/>
            <a:ext cx="11785616" cy="57265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3" name="Straight Arrow Connector 2"/>
          <p:cNvCxnSpPr/>
          <p:nvPr/>
        </p:nvCxnSpPr>
        <p:spPr bwMode="auto">
          <a:xfrm flipH="1">
            <a:off x="1245816" y="4660776"/>
            <a:ext cx="864096" cy="1346448"/>
          </a:xfrm>
          <a:prstGeom prst="straightConnector1">
            <a:avLst/>
          </a:prstGeom>
          <a:solidFill>
            <a:srgbClr val="FFFFFF"/>
          </a:solidFill>
          <a:ln w="25400" cap="flat" cmpd="sng" algn="ctr">
            <a:solidFill>
              <a:srgbClr val="FF0000"/>
            </a:solidFill>
            <a:prstDash val="solid"/>
            <a:round/>
            <a:headEnd type="none" w="med" len="med"/>
            <a:tailEnd type="triangle"/>
          </a:ln>
          <a:effectLst>
            <a:outerShdw blurRad="38100" dist="25400" dir="5400000" algn="ctr" rotWithShape="0">
              <a:srgbClr val="000000">
                <a:alpha val="50000"/>
              </a:srgbClr>
            </a:outerShdw>
          </a:effectLst>
        </p:spPr>
      </p:cxnSp>
      <p:pic>
        <p:nvPicPr>
          <p:cNvPr id="7" name="Picture 6"/>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1677864" y="3928976"/>
            <a:ext cx="2176746" cy="731800"/>
          </a:xfrm>
          <a:prstGeom prst="rect">
            <a:avLst/>
          </a:prstGeom>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9698" name="Text Box 1"/>
          <p:cNvSpPr txBox="1"/>
          <p:nvPr/>
        </p:nvSpPr>
        <p:spPr bwMode="auto">
          <a:xfrm>
            <a:off x="797326" y="1133020"/>
            <a:ext cx="9653587" cy="84010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4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50800" tIns="50800" rIns="50800" bIns="50800" anchor="ctr">
            <a:spAutoFit/>
          </a:bodyPr>
          <a:lstStyle>
            <a:lvl1pPr>
              <a:defRPr sz="3600">
                <a:solidFill>
                  <a:srgbClr val="000000"/>
                </a:solidFill>
                <a:latin typeface="Helvetica Light" charset="0"/>
                <a:ea typeface="Helvetica Light" charset="0"/>
                <a:cs typeface="Helvetica Light" charset="0"/>
                <a:sym typeface="Helvetica Light" charset="0"/>
              </a:defRPr>
            </a:lvl1pPr>
            <a:lvl2pPr marL="742950" indent="-285750">
              <a:defRPr sz="3600">
                <a:solidFill>
                  <a:srgbClr val="000000"/>
                </a:solidFill>
                <a:latin typeface="Helvetica Light" charset="0"/>
                <a:ea typeface="Helvetica Light" charset="0"/>
                <a:cs typeface="Helvetica Light" charset="0"/>
                <a:sym typeface="Helvetica Light" charset="0"/>
              </a:defRPr>
            </a:lvl2pPr>
            <a:lvl3pPr marL="1143000" indent="-228600">
              <a:defRPr sz="3600">
                <a:solidFill>
                  <a:srgbClr val="000000"/>
                </a:solidFill>
                <a:latin typeface="Helvetica Light" charset="0"/>
                <a:ea typeface="Helvetica Light" charset="0"/>
                <a:cs typeface="Helvetica Light" charset="0"/>
                <a:sym typeface="Helvetica Light" charset="0"/>
              </a:defRPr>
            </a:lvl3pPr>
            <a:lvl4pPr marL="1600200" indent="-228600">
              <a:defRPr sz="3600">
                <a:solidFill>
                  <a:srgbClr val="000000"/>
                </a:solidFill>
                <a:latin typeface="Helvetica Light" charset="0"/>
                <a:ea typeface="Helvetica Light" charset="0"/>
                <a:cs typeface="Helvetica Light" charset="0"/>
                <a:sym typeface="Helvetica Light" charset="0"/>
              </a:defRPr>
            </a:lvl4pPr>
            <a:lvl5pPr marL="2057400" indent="-228600">
              <a:defRPr sz="3600">
                <a:solidFill>
                  <a:srgbClr val="000000"/>
                </a:solidFill>
                <a:latin typeface="Helvetica Light" charset="0"/>
                <a:ea typeface="Helvetica Light" charset="0"/>
                <a:cs typeface="Helvetica Light" charset="0"/>
                <a:sym typeface="Helvetica Light" charset="0"/>
              </a:defRPr>
            </a:lvl5pPr>
            <a:lvl6pPr marL="25146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6pPr>
            <a:lvl7pPr marL="29718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7pPr>
            <a:lvl8pPr marL="34290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8pPr>
            <a:lvl9pPr marL="38862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9pPr>
          </a:lstStyle>
          <a:p>
            <a:pPr lvl="0"/>
            <a:r>
              <a:rPr lang="zh-CN" altLang="en-US" sz="4800" dirty="0" smtClean="0">
                <a:solidFill>
                  <a:srgbClr val="00467F"/>
                </a:solidFill>
                <a:latin typeface="仿宋" panose="02010609060101010101" pitchFamily="49" charset="-122"/>
                <a:ea typeface="仿宋" panose="02010609060101010101" pitchFamily="49" charset="-122"/>
                <a:sym typeface="+mn-ea"/>
              </a:rPr>
              <a:t>为何选择</a:t>
            </a:r>
            <a:r>
              <a:rPr lang="en-US" sz="4800" dirty="0" smtClean="0">
                <a:solidFill>
                  <a:srgbClr val="00467F"/>
                </a:solidFill>
                <a:latin typeface="仿宋" panose="02010609060101010101" pitchFamily="49" charset="-122"/>
                <a:ea typeface="仿宋" panose="02010609060101010101" pitchFamily="49" charset="-122"/>
                <a:sym typeface="+mn-ea"/>
              </a:rPr>
              <a:t>ELA?</a:t>
            </a:r>
            <a:endParaRPr kumimoji="0" lang="en-US" altLang="en-US" sz="4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sym typeface="Helvetica Light" charset="0"/>
            </a:endParaRPr>
          </a:p>
        </p:txBody>
      </p:sp>
      <p:sp>
        <p:nvSpPr>
          <p:cNvPr id="29699" name="Rectangle 1"/>
          <p:cNvSpPr>
            <a:spLocks noChangeArrowheads="1"/>
          </p:cNvSpPr>
          <p:nvPr/>
        </p:nvSpPr>
        <p:spPr bwMode="auto">
          <a:xfrm>
            <a:off x="797327" y="2539455"/>
            <a:ext cx="6065114" cy="48310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marL="284480" indent="-285750">
              <a:defRPr sz="3600">
                <a:solidFill>
                  <a:srgbClr val="000000"/>
                </a:solidFill>
                <a:latin typeface="Helvetica Light" charset="0"/>
                <a:ea typeface="Helvetica Light" charset="0"/>
                <a:cs typeface="Helvetica Light" charset="0"/>
                <a:sym typeface="Helvetica Light" charset="0"/>
              </a:defRPr>
            </a:lvl1pPr>
            <a:lvl2pPr marL="742950" indent="-285750">
              <a:defRPr sz="3600">
                <a:solidFill>
                  <a:srgbClr val="000000"/>
                </a:solidFill>
                <a:latin typeface="Helvetica Light" charset="0"/>
                <a:ea typeface="Helvetica Light" charset="0"/>
                <a:cs typeface="Helvetica Light" charset="0"/>
                <a:sym typeface="Helvetica Light" charset="0"/>
              </a:defRPr>
            </a:lvl2pPr>
            <a:lvl3pPr marL="1143000" indent="-228600">
              <a:defRPr sz="3600">
                <a:solidFill>
                  <a:srgbClr val="000000"/>
                </a:solidFill>
                <a:latin typeface="Helvetica Light" charset="0"/>
                <a:ea typeface="Helvetica Light" charset="0"/>
                <a:cs typeface="Helvetica Light" charset="0"/>
                <a:sym typeface="Helvetica Light" charset="0"/>
              </a:defRPr>
            </a:lvl3pPr>
            <a:lvl4pPr marL="1600200" indent="-228600">
              <a:defRPr sz="3600">
                <a:solidFill>
                  <a:srgbClr val="000000"/>
                </a:solidFill>
                <a:latin typeface="Helvetica Light" charset="0"/>
                <a:ea typeface="Helvetica Light" charset="0"/>
                <a:cs typeface="Helvetica Light" charset="0"/>
                <a:sym typeface="Helvetica Light" charset="0"/>
              </a:defRPr>
            </a:lvl4pPr>
            <a:lvl5pPr marL="2057400" indent="-228600">
              <a:defRPr sz="3600">
                <a:solidFill>
                  <a:srgbClr val="000000"/>
                </a:solidFill>
                <a:latin typeface="Helvetica Light" charset="0"/>
                <a:ea typeface="Helvetica Light" charset="0"/>
                <a:cs typeface="Helvetica Light" charset="0"/>
                <a:sym typeface="Helvetica Light" charset="0"/>
              </a:defRPr>
            </a:lvl5pPr>
            <a:lvl6pPr marL="25146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6pPr>
            <a:lvl7pPr marL="29718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7pPr>
            <a:lvl8pPr marL="34290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8pPr>
            <a:lvl9pPr marL="38862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9pPr>
          </a:lstStyle>
          <a:p>
            <a:pPr marL="457200" indent="-457200">
              <a:lnSpc>
                <a:spcPct val="100000"/>
              </a:lnSpc>
              <a:buFont typeface="Arial" panose="020B0604020202020204" pitchFamily="34" charset="0"/>
              <a:buChar char="•"/>
            </a:pPr>
            <a:r>
              <a:rPr lang="zh-CN" altLang="en-US" sz="4400" b="1" dirty="0" smtClean="0">
                <a:latin typeface="仿宋" panose="02010609060101010101" pitchFamily="49" charset="-122"/>
                <a:ea typeface="仿宋" panose="02010609060101010101" pitchFamily="49" charset="-122"/>
                <a:sym typeface="+mn-ea"/>
              </a:rPr>
              <a:t>大学直属语言学院</a:t>
            </a:r>
          </a:p>
          <a:p>
            <a:pPr marL="457200" indent="-457200">
              <a:lnSpc>
                <a:spcPct val="100000"/>
              </a:lnSpc>
              <a:buFont typeface="Arial" panose="020B0604020202020204" pitchFamily="34" charset="0"/>
              <a:buChar char="•"/>
            </a:pPr>
            <a:endParaRPr lang="en-NZ" sz="4400" b="1" dirty="0">
              <a:latin typeface="仿宋" panose="02010609060101010101" pitchFamily="49" charset="-122"/>
              <a:ea typeface="仿宋" panose="02010609060101010101" pitchFamily="49" charset="-122"/>
            </a:endParaRPr>
          </a:p>
          <a:p>
            <a:pPr marL="457200" indent="-457200">
              <a:lnSpc>
                <a:spcPct val="100000"/>
              </a:lnSpc>
              <a:buFont typeface="Arial" panose="020B0604020202020204" pitchFamily="34" charset="0"/>
              <a:buChar char="•"/>
            </a:pPr>
            <a:r>
              <a:rPr lang="zh-CN" altLang="en-US" sz="4400" b="1" dirty="0" smtClean="0">
                <a:latin typeface="仿宋" panose="02010609060101010101" pitchFamily="49" charset="-122"/>
                <a:ea typeface="仿宋" panose="02010609060101010101" pitchFamily="49" charset="-122"/>
                <a:sym typeface="+mn-ea"/>
              </a:rPr>
              <a:t>优秀教学师资</a:t>
            </a:r>
          </a:p>
          <a:p>
            <a:pPr marL="457200" indent="-457200">
              <a:lnSpc>
                <a:spcPct val="100000"/>
              </a:lnSpc>
              <a:buFont typeface="Arial" panose="020B0604020202020204" pitchFamily="34" charset="0"/>
              <a:buChar char="•"/>
            </a:pPr>
            <a:endParaRPr lang="en-NZ" sz="4400" b="1" dirty="0" smtClean="0">
              <a:latin typeface="仿宋" panose="02010609060101010101" pitchFamily="49" charset="-122"/>
              <a:ea typeface="仿宋" panose="02010609060101010101" pitchFamily="49" charset="-122"/>
            </a:endParaRPr>
          </a:p>
          <a:p>
            <a:pPr marL="457200" indent="-457200">
              <a:lnSpc>
                <a:spcPct val="100000"/>
              </a:lnSpc>
              <a:buFont typeface="Arial" panose="020B0604020202020204" pitchFamily="34" charset="0"/>
              <a:buChar char="•"/>
            </a:pPr>
            <a:r>
              <a:rPr lang="zh-CN" altLang="en-US" sz="4400" b="1" dirty="0" smtClean="0">
                <a:latin typeface="仿宋" panose="02010609060101010101" pitchFamily="49" charset="-122"/>
                <a:ea typeface="仿宋" panose="02010609060101010101" pitchFamily="49" charset="-122"/>
                <a:sym typeface="+mn-ea"/>
              </a:rPr>
              <a:t>高质量设施与服务</a:t>
            </a:r>
          </a:p>
          <a:p>
            <a:pPr marL="457200" indent="-457200">
              <a:lnSpc>
                <a:spcPct val="100000"/>
              </a:lnSpc>
              <a:buFont typeface="Arial" panose="020B0604020202020204" pitchFamily="34" charset="0"/>
              <a:buChar char="•"/>
            </a:pPr>
            <a:endParaRPr lang="en-NZ" sz="4400" b="1" dirty="0" smtClean="0">
              <a:latin typeface="仿宋" panose="02010609060101010101" pitchFamily="49" charset="-122"/>
              <a:ea typeface="仿宋" panose="02010609060101010101" pitchFamily="49" charset="-122"/>
            </a:endParaRPr>
          </a:p>
          <a:p>
            <a:pPr marL="457200" indent="-457200">
              <a:lnSpc>
                <a:spcPct val="100000"/>
              </a:lnSpc>
              <a:buFont typeface="Arial" panose="020B0604020202020204" pitchFamily="34" charset="0"/>
              <a:buChar char="•"/>
            </a:pPr>
            <a:r>
              <a:rPr lang="zh-CN" altLang="en-US" sz="4400" b="1" dirty="0" smtClean="0">
                <a:latin typeface="仿宋" panose="02010609060101010101" pitchFamily="49" charset="-122"/>
                <a:ea typeface="仿宋" panose="02010609060101010101" pitchFamily="49" charset="-122"/>
                <a:sym typeface="+mn-ea"/>
              </a:rPr>
              <a:t>全球化学习环境</a:t>
            </a:r>
          </a:p>
        </p:txBody>
      </p:sp>
      <p:pic>
        <p:nvPicPr>
          <p:cNvPr id="2" name="Picture Placeholder 8"/>
          <p:cNvPicPr>
            <a:picLocks noGrp="1" noChangeAspect="1"/>
          </p:cNvPicPr>
          <p:nvPr>
            <p:ph type="pic" sz="quarter" idx="11"/>
          </p:nvPr>
        </p:nvPicPr>
        <p:blipFill>
          <a:blip r:embed="rId4" cstate="print">
            <a:extLst>
              <a:ext uri="{28A0092B-C50C-407E-A947-70E740481C1C}">
                <a14:useLocalDpi xmlns="" xmlns:a14="http://schemas.microsoft.com/office/drawing/2010/main" val="0"/>
              </a:ext>
            </a:extLst>
          </a:blip>
          <a:srcRect l="11286" r="11286"/>
          <a:stretch>
            <a:fillRect/>
          </a:stretch>
        </p:blipFill>
        <p:spPr>
          <a:xfrm>
            <a:off x="6344920" y="1972945"/>
            <a:ext cx="6293485" cy="3564890"/>
          </a:xfrm>
        </p:spPr>
      </p:pic>
      <p:pic>
        <p:nvPicPr>
          <p:cNvPr id="10" name="Picture Placeholder 9"/>
          <p:cNvPicPr>
            <a:picLocks noGrp="1" noChangeAspect="1"/>
          </p:cNvPicPr>
          <p:nvPr/>
        </p:nvPicPr>
        <p:blipFill>
          <a:blip r:embed="rId5" cstate="print">
            <a:extLst>
              <a:ext uri="{28A0092B-C50C-407E-A947-70E740481C1C}">
                <a14:useLocalDpi xmlns="" xmlns:a14="http://schemas.microsoft.com/office/drawing/2010/main" val="0"/>
              </a:ext>
            </a:extLst>
          </a:blip>
          <a:srcRect l="12114" r="12114"/>
          <a:stretch>
            <a:fillRect/>
          </a:stretch>
        </p:blipFill>
        <p:spPr>
          <a:xfrm>
            <a:off x="6344920" y="5802630"/>
            <a:ext cx="3035300" cy="2670175"/>
          </a:xfrm>
          <a:prstGeom prst="rect">
            <a:avLst/>
          </a:prstGeom>
          <a:solidFill>
            <a:schemeClr val="bg1">
              <a:lumMod val="85000"/>
            </a:schemeClr>
          </a:solidFill>
        </p:spPr>
      </p:pic>
      <p:pic>
        <p:nvPicPr>
          <p:cNvPr id="13" name="Picture Placeholder 12"/>
          <p:cNvPicPr>
            <a:picLocks noGrp="1" noChangeAspect="1"/>
          </p:cNvPicPr>
          <p:nvPr/>
        </p:nvPicPr>
        <p:blipFill>
          <a:blip r:embed="rId6" cstate="print">
            <a:extLst>
              <a:ext uri="{28A0092B-C50C-407E-A947-70E740481C1C}">
                <a14:useLocalDpi xmlns="" xmlns:a14="http://schemas.microsoft.com/office/drawing/2010/main" val="0"/>
              </a:ext>
            </a:extLst>
          </a:blip>
          <a:srcRect l="12124" r="12124"/>
          <a:stretch>
            <a:fillRect/>
          </a:stretch>
        </p:blipFill>
        <p:spPr>
          <a:xfrm>
            <a:off x="9594850" y="5802630"/>
            <a:ext cx="3034665" cy="2669540"/>
          </a:xfrm>
          <a:prstGeom prst="rect">
            <a:avLst/>
          </a:prstGeom>
          <a:solidFill>
            <a:schemeClr val="bg1">
              <a:lumMod val="85000"/>
            </a:schemeClr>
          </a:solidFill>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9698" name="Text Box 1"/>
          <p:cNvSpPr txBox="1"/>
          <p:nvPr/>
        </p:nvSpPr>
        <p:spPr bwMode="auto">
          <a:xfrm>
            <a:off x="797560" y="1170305"/>
            <a:ext cx="7239000" cy="84010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4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square" lIns="50800" tIns="50800" rIns="50800" bIns="50800" anchor="ctr">
            <a:spAutoFit/>
          </a:bodyPr>
          <a:lstStyle>
            <a:lvl1pPr>
              <a:defRPr sz="3600">
                <a:solidFill>
                  <a:srgbClr val="000000"/>
                </a:solidFill>
                <a:latin typeface="Helvetica Light" charset="0"/>
                <a:ea typeface="Helvetica Light" charset="0"/>
                <a:cs typeface="Helvetica Light" charset="0"/>
                <a:sym typeface="Helvetica Light" charset="0"/>
              </a:defRPr>
            </a:lvl1pPr>
            <a:lvl2pPr marL="742950" indent="-285750">
              <a:defRPr sz="3600">
                <a:solidFill>
                  <a:srgbClr val="000000"/>
                </a:solidFill>
                <a:latin typeface="Helvetica Light" charset="0"/>
                <a:ea typeface="Helvetica Light" charset="0"/>
                <a:cs typeface="Helvetica Light" charset="0"/>
                <a:sym typeface="Helvetica Light" charset="0"/>
              </a:defRPr>
            </a:lvl2pPr>
            <a:lvl3pPr marL="1143000" indent="-228600">
              <a:defRPr sz="3600">
                <a:solidFill>
                  <a:srgbClr val="000000"/>
                </a:solidFill>
                <a:latin typeface="Helvetica Light" charset="0"/>
                <a:ea typeface="Helvetica Light" charset="0"/>
                <a:cs typeface="Helvetica Light" charset="0"/>
                <a:sym typeface="Helvetica Light" charset="0"/>
              </a:defRPr>
            </a:lvl3pPr>
            <a:lvl4pPr marL="1600200" indent="-228600">
              <a:defRPr sz="3600">
                <a:solidFill>
                  <a:srgbClr val="000000"/>
                </a:solidFill>
                <a:latin typeface="Helvetica Light" charset="0"/>
                <a:ea typeface="Helvetica Light" charset="0"/>
                <a:cs typeface="Helvetica Light" charset="0"/>
                <a:sym typeface="Helvetica Light" charset="0"/>
              </a:defRPr>
            </a:lvl4pPr>
            <a:lvl5pPr marL="2057400" indent="-228600">
              <a:defRPr sz="3600">
                <a:solidFill>
                  <a:srgbClr val="000000"/>
                </a:solidFill>
                <a:latin typeface="Helvetica Light" charset="0"/>
                <a:ea typeface="Helvetica Light" charset="0"/>
                <a:cs typeface="Helvetica Light" charset="0"/>
                <a:sym typeface="Helvetica Light" charset="0"/>
              </a:defRPr>
            </a:lvl5pPr>
            <a:lvl6pPr marL="25146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6pPr>
            <a:lvl7pPr marL="29718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7pPr>
            <a:lvl8pPr marL="34290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8pPr>
            <a:lvl9pPr marL="38862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9pPr>
          </a:lstStyle>
          <a:p>
            <a:pPr lvl="0"/>
            <a:r>
              <a:rPr lang="zh-CN" altLang="en-US" sz="4800" dirty="0" smtClean="0">
                <a:solidFill>
                  <a:srgbClr val="00467F"/>
                </a:solidFill>
                <a:latin typeface="仿宋" panose="02010609060101010101" pitchFamily="49" charset="-122"/>
                <a:ea typeface="仿宋" panose="02010609060101010101" pitchFamily="49" charset="-122"/>
                <a:cs typeface="Verdana" panose="020B0604030504040204" pitchFamily="34" charset="0"/>
                <a:sym typeface="+mn-ea"/>
              </a:rPr>
              <a:t>英语语言文化课程</a:t>
            </a:r>
            <a:endParaRPr kumimoji="0" lang="en-US" altLang="en-US" sz="4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sym typeface="Helvetica Light" charset="0"/>
            </a:endParaRPr>
          </a:p>
        </p:txBody>
      </p:sp>
      <p:sp>
        <p:nvSpPr>
          <p:cNvPr id="29699" name="Rectangle 1"/>
          <p:cNvSpPr>
            <a:spLocks noChangeArrowheads="1"/>
          </p:cNvSpPr>
          <p:nvPr/>
        </p:nvSpPr>
        <p:spPr bwMode="auto">
          <a:xfrm>
            <a:off x="797327" y="2539455"/>
            <a:ext cx="6065114" cy="48310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marL="284480" indent="-285750">
              <a:defRPr sz="3600">
                <a:solidFill>
                  <a:srgbClr val="000000"/>
                </a:solidFill>
                <a:latin typeface="Helvetica Light" charset="0"/>
                <a:ea typeface="Helvetica Light" charset="0"/>
                <a:cs typeface="Helvetica Light" charset="0"/>
                <a:sym typeface="Helvetica Light" charset="0"/>
              </a:defRPr>
            </a:lvl1pPr>
            <a:lvl2pPr marL="742950" indent="-285750">
              <a:defRPr sz="3600">
                <a:solidFill>
                  <a:srgbClr val="000000"/>
                </a:solidFill>
                <a:latin typeface="Helvetica Light" charset="0"/>
                <a:ea typeface="Helvetica Light" charset="0"/>
                <a:cs typeface="Helvetica Light" charset="0"/>
                <a:sym typeface="Helvetica Light" charset="0"/>
              </a:defRPr>
            </a:lvl2pPr>
            <a:lvl3pPr marL="1143000" indent="-228600">
              <a:defRPr sz="3600">
                <a:solidFill>
                  <a:srgbClr val="000000"/>
                </a:solidFill>
                <a:latin typeface="Helvetica Light" charset="0"/>
                <a:ea typeface="Helvetica Light" charset="0"/>
                <a:cs typeface="Helvetica Light" charset="0"/>
                <a:sym typeface="Helvetica Light" charset="0"/>
              </a:defRPr>
            </a:lvl3pPr>
            <a:lvl4pPr marL="1600200" indent="-228600">
              <a:defRPr sz="3600">
                <a:solidFill>
                  <a:srgbClr val="000000"/>
                </a:solidFill>
                <a:latin typeface="Helvetica Light" charset="0"/>
                <a:ea typeface="Helvetica Light" charset="0"/>
                <a:cs typeface="Helvetica Light" charset="0"/>
                <a:sym typeface="Helvetica Light" charset="0"/>
              </a:defRPr>
            </a:lvl4pPr>
            <a:lvl5pPr marL="2057400" indent="-228600">
              <a:defRPr sz="3600">
                <a:solidFill>
                  <a:srgbClr val="000000"/>
                </a:solidFill>
                <a:latin typeface="Helvetica Light" charset="0"/>
                <a:ea typeface="Helvetica Light" charset="0"/>
                <a:cs typeface="Helvetica Light" charset="0"/>
                <a:sym typeface="Helvetica Light" charset="0"/>
              </a:defRPr>
            </a:lvl5pPr>
            <a:lvl6pPr marL="25146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6pPr>
            <a:lvl7pPr marL="29718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7pPr>
            <a:lvl8pPr marL="34290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8pPr>
            <a:lvl9pPr marL="3886200" indent="-228600"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9pPr>
          </a:lstStyle>
          <a:p>
            <a:pPr marL="406400" indent="-406400">
              <a:lnSpc>
                <a:spcPct val="100000"/>
              </a:lnSpc>
              <a:buFont typeface="Arial" panose="020B0604020202020204" pitchFamily="34" charset="0"/>
              <a:buChar char="•"/>
            </a:pPr>
            <a:r>
              <a:rPr lang="zh-CN" altLang="en-US" sz="2800" b="1" dirty="0">
                <a:latin typeface="仿宋" panose="02010609060101010101" pitchFamily="49" charset="-122"/>
                <a:ea typeface="仿宋" panose="02010609060101010101" pitchFamily="49" charset="-122"/>
                <a:sym typeface="+mn-ea"/>
              </a:rPr>
              <a:t>课程重心是提高学生英语交际能力以及英语工作环境里语言的适应。</a:t>
            </a:r>
            <a:endParaRPr lang="en-US" altLang="zh-CN" sz="2800" b="1" dirty="0">
              <a:latin typeface="仿宋" panose="02010609060101010101" pitchFamily="49" charset="-122"/>
              <a:ea typeface="仿宋" panose="02010609060101010101" pitchFamily="49" charset="-122"/>
            </a:endParaRPr>
          </a:p>
          <a:p>
            <a:pPr marL="406400" indent="-406400">
              <a:lnSpc>
                <a:spcPct val="100000"/>
              </a:lnSpc>
              <a:buFont typeface="Arial" panose="020B0604020202020204" pitchFamily="34" charset="0"/>
              <a:buChar char="•"/>
            </a:pPr>
            <a:endParaRPr lang="en-NZ" sz="2800" b="1" dirty="0">
              <a:latin typeface="仿宋" panose="02010609060101010101" pitchFamily="49" charset="-122"/>
              <a:ea typeface="仿宋" panose="02010609060101010101" pitchFamily="49" charset="-122"/>
            </a:endParaRPr>
          </a:p>
          <a:p>
            <a:pPr marL="406400" indent="-406400">
              <a:lnSpc>
                <a:spcPct val="100000"/>
              </a:lnSpc>
              <a:buFont typeface="Arial" panose="020B0604020202020204" pitchFamily="34" charset="0"/>
              <a:buChar char="•"/>
            </a:pPr>
            <a:r>
              <a:rPr lang="zh-CN" altLang="en-US" sz="2800" b="1" dirty="0" smtClean="0">
                <a:latin typeface="仿宋" panose="02010609060101010101" pitchFamily="49" charset="-122"/>
                <a:ea typeface="仿宋" panose="02010609060101010101" pitchFamily="49" charset="-122"/>
                <a:sym typeface="+mn-ea"/>
              </a:rPr>
              <a:t>注重社交及工作场合的沟通技巧</a:t>
            </a:r>
          </a:p>
          <a:p>
            <a:pPr marL="0" indent="0">
              <a:lnSpc>
                <a:spcPct val="100000"/>
              </a:lnSpc>
              <a:buFont typeface="Arial" panose="020B0604020202020204" pitchFamily="34" charset="0"/>
              <a:buNone/>
            </a:pPr>
            <a:endParaRPr lang="zh-CN" altLang="en-US" sz="2800" b="1" dirty="0" smtClean="0">
              <a:latin typeface="仿宋" panose="02010609060101010101" pitchFamily="49" charset="-122"/>
              <a:ea typeface="仿宋" panose="02010609060101010101" pitchFamily="49" charset="-122"/>
              <a:sym typeface="+mn-ea"/>
            </a:endParaRPr>
          </a:p>
          <a:p>
            <a:pPr marL="285750" indent="-285750">
              <a:lnSpc>
                <a:spcPct val="100000"/>
              </a:lnSpc>
              <a:buFont typeface="Arial" panose="020B0604020202020204" pitchFamily="34" charset="0"/>
              <a:buChar char="•"/>
            </a:pPr>
            <a:r>
              <a:rPr lang="zh-CN" altLang="en-US" sz="2800" b="1" dirty="0" smtClean="0">
                <a:latin typeface="仿宋" panose="02010609060101010101" pitchFamily="49" charset="-122"/>
                <a:ea typeface="仿宋" panose="02010609060101010101" pitchFamily="49" charset="-122"/>
                <a:sym typeface="+mn-ea"/>
              </a:rPr>
              <a:t> 听、说、读、写四方面均衡发展</a:t>
            </a:r>
          </a:p>
          <a:p>
            <a:pPr marL="0" indent="0">
              <a:lnSpc>
                <a:spcPct val="100000"/>
              </a:lnSpc>
              <a:buFont typeface="Arial" panose="020B0604020202020204" pitchFamily="34" charset="0"/>
              <a:buNone/>
            </a:pPr>
            <a:r>
              <a:rPr lang="zh-CN" altLang="en-US" sz="2800" b="1" dirty="0" smtClean="0">
                <a:latin typeface="仿宋" panose="02010609060101010101" pitchFamily="49" charset="-122"/>
                <a:ea typeface="仿宋" panose="02010609060101010101" pitchFamily="49" charset="-122"/>
                <a:sym typeface="+mn-ea"/>
              </a:rPr>
              <a:t> </a:t>
            </a:r>
            <a:endParaRPr lang="en-NZ" sz="2800" b="1" dirty="0">
              <a:latin typeface="仿宋" panose="02010609060101010101" pitchFamily="49" charset="-122"/>
              <a:ea typeface="仿宋" panose="02010609060101010101" pitchFamily="49" charset="-122"/>
            </a:endParaRPr>
          </a:p>
          <a:p>
            <a:pPr marL="285750" indent="-285750">
              <a:lnSpc>
                <a:spcPct val="100000"/>
              </a:lnSpc>
              <a:buFont typeface="Arial" panose="020B0604020202020204" pitchFamily="34" charset="0"/>
              <a:buChar char="•"/>
            </a:pPr>
            <a:r>
              <a:rPr lang="zh-CN" altLang="en-US" sz="2800" b="1" dirty="0" smtClean="0">
                <a:latin typeface="仿宋" panose="02010609060101010101" pitchFamily="49" charset="-122"/>
                <a:ea typeface="仿宋" panose="02010609060101010101" pitchFamily="49" charset="-122"/>
                <a:sym typeface="+mn-ea"/>
              </a:rPr>
              <a:t> 为就读</a:t>
            </a:r>
            <a:r>
              <a:rPr lang="en-US" altLang="zh-CN" sz="2800" b="1" dirty="0" smtClean="0">
                <a:latin typeface="仿宋" panose="02010609060101010101" pitchFamily="49" charset="-122"/>
                <a:ea typeface="仿宋" panose="02010609060101010101" pitchFamily="49" charset="-122"/>
                <a:sym typeface="+mn-ea"/>
              </a:rPr>
              <a:t>ELA</a:t>
            </a:r>
            <a:r>
              <a:rPr lang="zh-CN" altLang="en-US" sz="2800" b="1" dirty="0" smtClean="0">
                <a:latin typeface="仿宋" panose="02010609060101010101" pitchFamily="49" charset="-122"/>
                <a:ea typeface="仿宋" panose="02010609060101010101" pitchFamily="49" charset="-122"/>
                <a:sym typeface="+mn-ea"/>
              </a:rPr>
              <a:t>其他课程提供过渡</a:t>
            </a:r>
            <a:endParaRPr lang="en-NZ" sz="2800" b="1" dirty="0">
              <a:latin typeface="仿宋" panose="02010609060101010101" pitchFamily="49" charset="-122"/>
              <a:ea typeface="仿宋" panose="02010609060101010101" pitchFamily="49" charset="-122"/>
            </a:endParaRPr>
          </a:p>
          <a:p>
            <a:pPr marL="406400" indent="-406400">
              <a:lnSpc>
                <a:spcPct val="100000"/>
              </a:lnSpc>
              <a:buFont typeface="Arial" panose="020B0604020202020204" pitchFamily="34" charset="0"/>
              <a:buChar char="•"/>
            </a:pPr>
            <a:endParaRPr lang="en-NZ" sz="2800" b="1" dirty="0">
              <a:latin typeface="仿宋" panose="02010609060101010101" pitchFamily="49" charset="-122"/>
              <a:ea typeface="仿宋" panose="02010609060101010101" pitchFamily="49" charset="-122"/>
            </a:endParaRPr>
          </a:p>
          <a:p>
            <a:pPr marL="406400" indent="-406400">
              <a:lnSpc>
                <a:spcPct val="100000"/>
              </a:lnSpc>
              <a:buFont typeface="Arial" panose="020B0604020202020204" pitchFamily="34" charset="0"/>
              <a:buChar char="•"/>
            </a:pPr>
            <a:r>
              <a:rPr lang="zh-CN" altLang="en-US" sz="2800" b="1" dirty="0" smtClean="0">
                <a:latin typeface="仿宋" panose="02010609060101010101" pitchFamily="49" charset="-122"/>
                <a:ea typeface="仿宋" panose="02010609060101010101" pitchFamily="49" charset="-122"/>
                <a:sym typeface="+mn-ea"/>
              </a:rPr>
              <a:t>包含五个等级</a:t>
            </a:r>
            <a:r>
              <a:rPr lang="en-NZ" sz="2800" b="1" dirty="0" smtClean="0">
                <a:latin typeface="仿宋" panose="02010609060101010101" pitchFamily="49" charset="-122"/>
                <a:ea typeface="仿宋" panose="02010609060101010101" pitchFamily="49" charset="-122"/>
                <a:sym typeface="+mn-ea"/>
              </a:rPr>
              <a:t>:</a:t>
            </a:r>
            <a:r>
              <a:rPr lang="zh-CN" altLang="en-US" sz="2800" b="1" dirty="0" smtClean="0">
                <a:latin typeface="仿宋" panose="02010609060101010101" pitchFamily="49" charset="-122"/>
                <a:ea typeface="仿宋" panose="02010609060101010101" pitchFamily="49" charset="-122"/>
                <a:sym typeface="+mn-ea"/>
              </a:rPr>
              <a:t>初</a:t>
            </a:r>
            <a:r>
              <a:rPr lang="zh-CN" altLang="en-US" sz="2800" b="1" dirty="0">
                <a:latin typeface="仿宋" panose="02010609060101010101" pitchFamily="49" charset="-122"/>
                <a:ea typeface="仿宋" panose="02010609060101010101" pitchFamily="49" charset="-122"/>
                <a:sym typeface="+mn-ea"/>
              </a:rPr>
              <a:t>级、中初级、</a:t>
            </a:r>
            <a:r>
              <a:rPr lang="en-US" altLang="zh-CN" sz="2800" b="1" dirty="0">
                <a:latin typeface="仿宋" panose="02010609060101010101" pitchFamily="49" charset="-122"/>
                <a:ea typeface="仿宋" panose="02010609060101010101" pitchFamily="49" charset="-122"/>
                <a:sym typeface="+mn-ea"/>
              </a:rPr>
              <a:t> </a:t>
            </a:r>
            <a:r>
              <a:rPr lang="zh-CN" altLang="en-US" sz="2800" b="1" dirty="0">
                <a:latin typeface="仿宋" panose="02010609060101010101" pitchFamily="49" charset="-122"/>
                <a:ea typeface="仿宋" panose="02010609060101010101" pitchFamily="49" charset="-122"/>
                <a:sym typeface="+mn-ea"/>
              </a:rPr>
              <a:t>中级</a:t>
            </a:r>
            <a:r>
              <a:rPr lang="en-US" altLang="zh-CN" sz="2800" b="1" dirty="0" smtClean="0">
                <a:latin typeface="仿宋" panose="02010609060101010101" pitchFamily="49" charset="-122"/>
                <a:ea typeface="仿宋" panose="02010609060101010101" pitchFamily="49" charset="-122"/>
                <a:sym typeface="+mn-ea"/>
              </a:rPr>
              <a:t>,</a:t>
            </a:r>
            <a:r>
              <a:rPr lang="zh-CN" altLang="en-US" sz="2800" b="1" dirty="0" smtClean="0">
                <a:latin typeface="仿宋" panose="02010609060101010101" pitchFamily="49" charset="-122"/>
                <a:ea typeface="仿宋" panose="02010609060101010101" pitchFamily="49" charset="-122"/>
                <a:sym typeface="+mn-ea"/>
              </a:rPr>
              <a:t>中</a:t>
            </a:r>
            <a:r>
              <a:rPr lang="zh-CN" altLang="en-US" sz="2800" b="1" dirty="0">
                <a:latin typeface="仿宋" panose="02010609060101010101" pitchFamily="49" charset="-122"/>
                <a:ea typeface="仿宋" panose="02010609060101010101" pitchFamily="49" charset="-122"/>
                <a:sym typeface="+mn-ea"/>
              </a:rPr>
              <a:t>高级以及高级</a:t>
            </a:r>
            <a:endParaRPr lang="en-US" sz="2800" b="1" dirty="0">
              <a:latin typeface="仿宋" panose="02010609060101010101" pitchFamily="49" charset="-122"/>
              <a:ea typeface="仿宋" panose="02010609060101010101" pitchFamily="49" charset="-122"/>
            </a:endParaRPr>
          </a:p>
        </p:txBody>
      </p:sp>
      <p:pic>
        <p:nvPicPr>
          <p:cNvPr id="9" name="Picture 8"/>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7644130" y="1860550"/>
            <a:ext cx="4638675" cy="3091180"/>
          </a:xfrm>
          <a:prstGeom prst="rect">
            <a:avLst/>
          </a:prstGeom>
        </p:spPr>
      </p:pic>
      <p:pic>
        <p:nvPicPr>
          <p:cNvPr id="2" name="Picture Placeholder 8"/>
          <p:cNvPicPr>
            <a:picLocks noGrp="1" noChangeAspect="1"/>
          </p:cNvPicPr>
          <p:nvPr>
            <p:ph type="pic" sz="quarter" idx="11"/>
          </p:nvPr>
        </p:nvPicPr>
        <p:blipFill>
          <a:blip r:embed="rId5" cstate="print">
            <a:extLst>
              <a:ext uri="{28A0092B-C50C-407E-A947-70E740481C1C}">
                <a14:useLocalDpi xmlns="" xmlns:a14="http://schemas.microsoft.com/office/drawing/2010/main" val="0"/>
              </a:ext>
            </a:extLst>
          </a:blip>
          <a:stretch>
            <a:fillRect/>
          </a:stretch>
        </p:blipFill>
        <p:spPr>
          <a:xfrm>
            <a:off x="7644130" y="5495925"/>
            <a:ext cx="4638675" cy="3092450"/>
          </a:xfrm>
        </p:spPr>
      </p:pic>
    </p:spTree>
  </p:cSld>
  <p:clrMapOvr>
    <a:masterClrMapping/>
  </p:clrMapOvr>
  <p:transition spd="med"/>
</p:sld>
</file>

<file path=ppt/theme/theme1.xml><?xml version="1.0" encoding="utf-8"?>
<a:theme xmlns:a="http://schemas.openxmlformats.org/drawingml/2006/main" name="White">
  <a:themeElements>
    <a:clrScheme name="">
      <a:dk1>
        <a:srgbClr val="000000"/>
      </a:dk1>
      <a:lt1>
        <a:srgbClr val="FFFFFF"/>
      </a:lt1>
      <a:dk2>
        <a:srgbClr val="A7A7A7"/>
      </a:dk2>
      <a:lt2>
        <a:srgbClr val="535353"/>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FFFFFF"/>
        </a:solidFill>
        <a:ln w="25400" cap="flat" cmpd="sng" algn="ctr">
          <a:solidFill>
            <a:schemeClr val="accent1"/>
          </a:solidFill>
          <a:prstDash val="solid"/>
          <a:round/>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spAutoFit/>
      </a:bodyPr>
      <a:lstStyle>
        <a:defPPr marL="0" marR="0" indent="0" algn="ctr" defTabSz="584200" rtl="0" eaLnBrk="1" fontAlgn="base" latinLnBrk="0" hangingPunct="0">
          <a:lnSpc>
            <a:spcPct val="100000"/>
          </a:lnSpc>
          <a:spcBef>
            <a:spcPct val="0"/>
          </a:spcBef>
          <a:spcAft>
            <a:spcPct val="0"/>
          </a:spcAft>
          <a:buClrTx/>
          <a:buSzTx/>
          <a:buFontTx/>
          <a:buNone/>
          <a:defRPr kumimoji="0" lang="en-US" altLang="en-US" sz="3600" b="0" i="0" u="none" strike="noStrike" cap="none" normalizeH="0" baseline="0" smtClean="0">
            <a:ln>
              <a:noFill/>
            </a:ln>
            <a:solidFill>
              <a:srgbClr val="000000"/>
            </a:solidFill>
            <a:effectLst/>
            <a:latin typeface="Helvetica Light" charset="0"/>
            <a:ea typeface="Helvetica Light" charset="0"/>
            <a:cs typeface="Helvetica Light" charset="0"/>
            <a:sym typeface="Helvetica Light" charset="0"/>
          </a:defRPr>
        </a:defPPr>
      </a:lstStyle>
    </a:spDef>
    <a:lnDef>
      <a:spPr bwMode="auto">
        <a:xfrm>
          <a:off x="0" y="0"/>
          <a:ext cx="1" cy="1"/>
        </a:xfrm>
        <a:custGeom>
          <a:avLst/>
          <a:gdLst/>
          <a:ahLst/>
          <a:cxnLst/>
          <a:rect l="0" t="0" r="0" b="0"/>
          <a:pathLst/>
        </a:custGeom>
        <a:solidFill>
          <a:srgbClr val="FFFFFF"/>
        </a:solidFill>
        <a:ln w="25400" cap="flat" cmpd="sng" algn="ctr">
          <a:solidFill>
            <a:schemeClr val="accent1"/>
          </a:solidFill>
          <a:prstDash val="solid"/>
          <a:round/>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spAutoFit/>
      </a:bodyPr>
      <a:lstStyle>
        <a:defPPr marL="0" marR="0" indent="0" algn="ctr" defTabSz="584200" rtl="0" eaLnBrk="1" fontAlgn="base" latinLnBrk="0" hangingPunct="0">
          <a:lnSpc>
            <a:spcPct val="100000"/>
          </a:lnSpc>
          <a:spcBef>
            <a:spcPct val="0"/>
          </a:spcBef>
          <a:spcAft>
            <a:spcPct val="0"/>
          </a:spcAft>
          <a:buClrTx/>
          <a:buSzTx/>
          <a:buFontTx/>
          <a:buNone/>
          <a:defRPr kumimoji="0" lang="en-US" altLang="en-US" sz="3600" b="0" i="0" u="none" strike="noStrike" cap="none" normalizeH="0" baseline="0" smtClean="0">
            <a:ln>
              <a:noFill/>
            </a:ln>
            <a:solidFill>
              <a:srgbClr val="000000"/>
            </a:solidFill>
            <a:effectLst/>
            <a:latin typeface="Helvetica Light" charset="0"/>
            <a:ea typeface="Helvetica Light" charset="0"/>
            <a:cs typeface="Helvetica Light" charset="0"/>
            <a:sym typeface="Helvetica Light" charset="0"/>
          </a:defRPr>
        </a:defPPr>
      </a:lst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A7A7A7"/>
      </a:dk2>
      <a:lt2>
        <a:srgbClr val="535353"/>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TotalTime>
  <Words>2920</Words>
  <Application>Microsoft Office PowerPoint</Application>
  <PresentationFormat>自定义</PresentationFormat>
  <Paragraphs>467</Paragraphs>
  <Slides>24</Slides>
  <Notes>24</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White</vt:lpstr>
      <vt:lpstr>  奥克兰大学2019年暑假   英语语言文化课程项目</vt:lpstr>
      <vt:lpstr>幻灯片 2</vt:lpstr>
      <vt:lpstr>幻灯片 3</vt:lpstr>
      <vt:lpstr>幻灯片 4</vt:lpstr>
      <vt:lpstr>QS 2019世界大学学科排名</vt:lpstr>
      <vt:lpstr>幻灯片 6</vt:lpstr>
      <vt:lpstr>幻灯片 7</vt:lpstr>
      <vt:lpstr>幻灯片 8</vt:lpstr>
      <vt:lpstr>幻灯片 9</vt:lpstr>
      <vt:lpstr>幻灯片 10</vt:lpstr>
      <vt:lpstr>课程时间安排  Schedule 1:  8.15am – 12.30pm</vt:lpstr>
      <vt:lpstr>课程时间安排  Schedule 2:  1 – 5.15pm</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2018 ELA PPT (updated August 2018)</dc:title>
  <dc:creator>Wayne Lloyd</dc:creator>
  <cp:lastModifiedBy>张弛</cp:lastModifiedBy>
  <cp:revision>219</cp:revision>
  <dcterms:created xsi:type="dcterms:W3CDTF">2018-12-12T07:11:00Z</dcterms:created>
  <dcterms:modified xsi:type="dcterms:W3CDTF">2019-03-15T08:19:07Z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
    <vt:lpwstr>TYMZCDWQAHEY-528871407-838</vt:lpwstr>
  </property>
  <property fmtid="{D5CDD505-2E9C-101B-9397-08002B2CF9AE}" pid="3" name="_dlc_DocIdItemGuid">
    <vt:lpwstr>7f2446f5-e979-4248-a57d-27488eb81359</vt:lpwstr>
  </property>
  <property fmtid="{D5CDD505-2E9C-101B-9397-08002B2CF9AE}" pid="4" name="_dlc_DocIdUrl">
    <vt:lpwstr>https://uoa.sharepoint.com/sites/discoverDMS/ELA/Marketing/_layouts/15/DocIdRedir.aspx?ID=TYMZCDWQAHEY-528871407-838, TYMZCDWQAHEY-528871407-838</vt:lpwstr>
  </property>
  <property fmtid="{D5CDD505-2E9C-101B-9397-08002B2CF9AE}" pid="5" name="UoA Publications">
    <vt:lpwstr/>
  </property>
  <property fmtid="{D5CDD505-2E9C-101B-9397-08002B2CF9AE}" pid="6" name="Templates">
    <vt:lpwstr/>
  </property>
  <property fmtid="{D5CDD505-2E9C-101B-9397-08002B2CF9AE}" pid="7" name="lf56b6a9ffcc40f18ebc47d465e18095">
    <vt:lpwstr/>
  </property>
  <property fmtid="{D5CDD505-2E9C-101B-9397-08002B2CF9AE}" pid="8" name="Logos">
    <vt:lpwstr/>
  </property>
  <property fmtid="{D5CDD505-2E9C-101B-9397-08002B2CF9AE}" pid="9" name="ELA Publications">
    <vt:lpwstr>Info Pack</vt:lpwstr>
  </property>
  <property fmtid="{D5CDD505-2E9C-101B-9397-08002B2CF9AE}" pid="10" name="Gifts">
    <vt:lpwstr/>
  </property>
  <property fmtid="{D5CDD505-2E9C-101B-9397-08002B2CF9AE}" pid="11" name="Branding Guidelines">
    <vt:lpwstr/>
  </property>
  <property fmtid="{D5CDD505-2E9C-101B-9397-08002B2CF9AE}" pid="12" name="Presentations">
    <vt:lpwstr/>
  </property>
  <property fmtid="{D5CDD505-2E9C-101B-9397-08002B2CF9AE}" pid="13" name="TaxCatchAll">
    <vt:lpwstr/>
  </property>
  <property fmtid="{D5CDD505-2E9C-101B-9397-08002B2CF9AE}" pid="14" name="Cost Centre">
    <vt:lpwstr/>
  </property>
  <property fmtid="{D5CDD505-2E9C-101B-9397-08002B2CF9AE}" pid="15" name="display_urn:schemas-microsoft-com:office:office#SharedWithUsers">
    <vt:lpwstr>Wayne Lloyd</vt:lpwstr>
  </property>
  <property fmtid="{D5CDD505-2E9C-101B-9397-08002B2CF9AE}" pid="16" name="SharedWithUsers">
    <vt:lpwstr>580;#Wayne Lloyd</vt:lpwstr>
  </property>
  <property fmtid="{D5CDD505-2E9C-101B-9397-08002B2CF9AE}" pid="17" name="ContentTypeId">
    <vt:lpwstr>0x0101004723787BAD3CF849937407D29AAFC561290100AF25230D1773F84E9C8A05DCB03E1EB8</vt:lpwstr>
  </property>
  <property fmtid="{D5CDD505-2E9C-101B-9397-08002B2CF9AE}" pid="18" name="KSOProductBuildVer">
    <vt:lpwstr>2052-11.1.0.8214</vt:lpwstr>
  </property>
</Properties>
</file>