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90" r:id="rId2"/>
    <p:sldId id="282" r:id="rId3"/>
    <p:sldId id="260" r:id="rId4"/>
    <p:sldId id="258" r:id="rId5"/>
    <p:sldId id="291" r:id="rId6"/>
    <p:sldId id="292" r:id="rId7"/>
    <p:sldId id="293" r:id="rId8"/>
    <p:sldId id="294" r:id="rId9"/>
    <p:sldId id="302" r:id="rId10"/>
    <p:sldId id="299" r:id="rId11"/>
    <p:sldId id="270" r:id="rId12"/>
    <p:sldId id="296" r:id="rId1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1" d="100"/>
          <a:sy n="101" d="100"/>
        </p:scale>
        <p:origin x="-90" y="-15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2018-3-23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extLst>
              <a:ext uri="{28A0092B-C50C-407E-A947-70E740481C1C}">
                <a14:useLocalDpi xmlns=""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矩形 1"/>
          <p:cNvSpPr>
            <a:spLocks noChangeArrowheads="1"/>
          </p:cNvSpPr>
          <p:nvPr/>
        </p:nvSpPr>
        <p:spPr bwMode="auto">
          <a:xfrm>
            <a:off x="2347913" y="2176463"/>
            <a:ext cx="7496175" cy="2214562"/>
          </a:xfrm>
          <a:prstGeom prst="rect">
            <a:avLst/>
          </a:prstGeom>
          <a:solidFill>
            <a:srgbClr val="FFFFFF">
              <a:alpha val="1176"/>
            </a:srgbClr>
          </a:solidFill>
          <a:ln w="12700">
            <a:solidFill>
              <a:schemeClr val="bg1"/>
            </a:solidFill>
            <a:beve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mtClean="0">
              <a:solidFill>
                <a:srgbClr val="FFFFFF"/>
              </a:solidFill>
              <a:latin typeface="宋体" panose="02010600030101010101" pitchFamily="2" charset="-122"/>
              <a:sym typeface="宋体" panose="02010600030101010101" pitchFamily="2" charset="-122"/>
            </a:endParaRPr>
          </a:p>
        </p:txBody>
      </p:sp>
      <p:sp>
        <p:nvSpPr>
          <p:cNvPr id="5" name="直接连接符 12"/>
          <p:cNvSpPr>
            <a:spLocks noChangeShapeType="1"/>
          </p:cNvSpPr>
          <p:nvPr/>
        </p:nvSpPr>
        <p:spPr bwMode="auto">
          <a:xfrm>
            <a:off x="2836863" y="3971925"/>
            <a:ext cx="803275" cy="0"/>
          </a:xfrm>
          <a:prstGeom prst="line">
            <a:avLst/>
          </a:prstGeom>
          <a:noFill/>
          <a:ln w="12700">
            <a:solidFill>
              <a:schemeClr val="bg1"/>
            </a:solidFill>
            <a:bevel/>
          </a:ln>
          <a:extLst>
            <a:ext uri="{909E8E84-426E-40DD-AFC4-6F175D3DCCD1}">
              <a14:hiddenFill xmlns="" xmlns:a14="http://schemas.microsoft.com/office/drawing/2010/main">
                <a:noFill/>
              </a14:hiddenFill>
            </a:ext>
          </a:extLst>
        </p:spPr>
        <p:txBody>
          <a:bodyPr/>
          <a:lstStyle/>
          <a:p>
            <a:endParaRPr lang="zh-CN" altLang="en-US"/>
          </a:p>
        </p:txBody>
      </p:sp>
      <p:sp>
        <p:nvSpPr>
          <p:cNvPr id="6" name="直接连接符 18"/>
          <p:cNvSpPr>
            <a:spLocks noChangeShapeType="1"/>
          </p:cNvSpPr>
          <p:nvPr/>
        </p:nvSpPr>
        <p:spPr bwMode="auto">
          <a:xfrm>
            <a:off x="8548688" y="3971925"/>
            <a:ext cx="806450" cy="0"/>
          </a:xfrm>
          <a:prstGeom prst="line">
            <a:avLst/>
          </a:prstGeom>
          <a:noFill/>
          <a:ln w="12700">
            <a:solidFill>
              <a:schemeClr val="bg1"/>
            </a:solidFill>
            <a:bevel/>
          </a:ln>
          <a:extLst>
            <a:ext uri="{909E8E84-426E-40DD-AFC4-6F175D3DCCD1}">
              <a14:hiddenFill xmlns="" xmlns:a14="http://schemas.microsoft.com/office/drawing/2010/main">
                <a:noFill/>
              </a14:hiddenFill>
            </a:ext>
          </a:extLst>
        </p:spPr>
        <p:txBody>
          <a:bodyPr/>
          <a:lstStyle/>
          <a:p>
            <a:endParaRPr lang="zh-CN" altLang="en-US"/>
          </a:p>
        </p:txBody>
      </p:sp>
      <p:sp>
        <p:nvSpPr>
          <p:cNvPr id="7" name="矩形 2"/>
          <p:cNvSpPr>
            <a:spLocks noChangeArrowheads="1"/>
          </p:cNvSpPr>
          <p:nvPr/>
        </p:nvSpPr>
        <p:spPr bwMode="auto">
          <a:xfrm>
            <a:off x="9923463" y="2176463"/>
            <a:ext cx="149225" cy="2214562"/>
          </a:xfrm>
          <a:prstGeom prst="rect">
            <a:avLst/>
          </a:pr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mtClean="0">
              <a:solidFill>
                <a:srgbClr val="FFFFFF"/>
              </a:solidFill>
              <a:latin typeface="宋体" panose="02010600030101010101" pitchFamily="2" charset="-122"/>
              <a:sym typeface="宋体" panose="02010600030101010101" pitchFamily="2" charset="-122"/>
            </a:endParaRPr>
          </a:p>
        </p:txBody>
      </p:sp>
      <p:sp>
        <p:nvSpPr>
          <p:cNvPr id="8" name="矩形 8"/>
          <p:cNvSpPr>
            <a:spLocks noChangeArrowheads="1"/>
          </p:cNvSpPr>
          <p:nvPr/>
        </p:nvSpPr>
        <p:spPr bwMode="auto">
          <a:xfrm>
            <a:off x="2162175" y="2176463"/>
            <a:ext cx="149225" cy="2214562"/>
          </a:xfrm>
          <a:prstGeom prst="rect">
            <a:avLst/>
          </a:pr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smtClean="0">
              <a:solidFill>
                <a:srgbClr val="FFFFFF"/>
              </a:solidFill>
              <a:latin typeface="宋体" panose="02010600030101010101" pitchFamily="2" charset="-122"/>
              <a:sym typeface="宋体" panose="02010600030101010101" pitchFamily="2" charset="-122"/>
            </a:endParaRPr>
          </a:p>
        </p:txBody>
      </p:sp>
      <p:sp>
        <p:nvSpPr>
          <p:cNvPr id="2" name="标题 1"/>
          <p:cNvSpPr>
            <a:spLocks noGrp="1"/>
          </p:cNvSpPr>
          <p:nvPr>
            <p:ph type="ctrTitle"/>
          </p:nvPr>
        </p:nvSpPr>
        <p:spPr>
          <a:xfrm>
            <a:off x="2295525" y="2266949"/>
            <a:ext cx="7600950" cy="938213"/>
          </a:xfrm>
          <a:prstGeom prst="rect">
            <a:avLst/>
          </a:prstGeom>
        </p:spPr>
        <p:txBody>
          <a:bodyPr anchor="b">
            <a:normAutofit/>
          </a:bodyPr>
          <a:lstStyle>
            <a:lvl1pPr algn="ctr">
              <a:defRPr sz="48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347912" y="3278188"/>
            <a:ext cx="7496175" cy="550862"/>
          </a:xfrm>
          <a:prstGeom prst="rect">
            <a:avLst/>
          </a:prstGeom>
        </p:spPr>
        <p:txBody>
          <a:bodyPr>
            <a:norm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9" name="日期占位符 9"/>
          <p:cNvSpPr>
            <a:spLocks noGrp="1"/>
          </p:cNvSpPr>
          <p:nvPr>
            <p:ph type="dt" sz="half" idx="10"/>
          </p:nvPr>
        </p:nvSpPr>
        <p:spPr/>
        <p:txBody>
          <a:bodyPr/>
          <a:lstStyle>
            <a:lvl1pPr>
              <a:defRPr/>
            </a:lvl1pPr>
          </a:lstStyle>
          <a:p>
            <a:pPr>
              <a:defRPr/>
            </a:pPr>
            <a:fld id="{46120F0B-62AE-470F-8BAE-7E1141C0DCAE}" type="datetimeFigureOut">
              <a:rPr lang="zh-CN" altLang="en-US"/>
              <a:pPr>
                <a:defRPr/>
              </a:pPr>
              <a:t>2018-3-23</a:t>
            </a:fld>
            <a:endParaRPr lang="zh-CN" altLang="en-US"/>
          </a:p>
        </p:txBody>
      </p:sp>
      <p:sp>
        <p:nvSpPr>
          <p:cNvPr id="10" name="页脚占位符 10"/>
          <p:cNvSpPr>
            <a:spLocks noGrp="1"/>
          </p:cNvSpPr>
          <p:nvPr>
            <p:ph type="ftr" sz="quarter" idx="11"/>
          </p:nvPr>
        </p:nvSpPr>
        <p:spPr/>
        <p:txBody>
          <a:bodyPr/>
          <a:lstStyle>
            <a:lvl1pPr>
              <a:defRPr/>
            </a:lvl1pPr>
          </a:lstStyle>
          <a:p>
            <a:pPr>
              <a:defRPr/>
            </a:pPr>
            <a:endParaRPr lang="zh-CN" altLang="en-US"/>
          </a:p>
        </p:txBody>
      </p:sp>
      <p:sp>
        <p:nvSpPr>
          <p:cNvPr id="11" name="灯片编号占位符 11"/>
          <p:cNvSpPr>
            <a:spLocks noGrp="1"/>
          </p:cNvSpPr>
          <p:nvPr>
            <p:ph type="sldNum" sz="quarter" idx="12"/>
          </p:nvPr>
        </p:nvSpPr>
        <p:spPr/>
        <p:txBody>
          <a:bodyPr/>
          <a:lstStyle>
            <a:lvl1pPr>
              <a:defRPr/>
            </a:lvl1pPr>
          </a:lstStyle>
          <a:p>
            <a:pPr>
              <a:defRPr/>
            </a:pPr>
            <a:fld id="{631BDE47-BEE8-425B-8BB7-96BCEBA7AC5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742950"/>
            <a:ext cx="10515600" cy="5372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4"/>
          </p:nvPr>
        </p:nvSpPr>
        <p:spPr/>
        <p:txBody>
          <a:bodyPr/>
          <a:lstStyle>
            <a:lvl1pPr>
              <a:defRPr/>
            </a:lvl1pPr>
          </a:lstStyle>
          <a:p>
            <a:pPr>
              <a:defRPr/>
            </a:pPr>
            <a:fld id="{12C1462B-8301-4AC4-A46F-6A4A7D0ED45D}" type="datetimeFigureOut">
              <a:rPr lang="zh-CN" altLang="en-US"/>
              <a:pPr>
                <a:defRPr/>
              </a:pPr>
              <a:t>2018-3-23</a:t>
            </a:fld>
            <a:endParaRPr lang="zh-CN" altLang="en-US"/>
          </a:p>
        </p:txBody>
      </p:sp>
      <p:sp>
        <p:nvSpPr>
          <p:cNvPr id="4" name="页脚占位符 4"/>
          <p:cNvSpPr>
            <a:spLocks noGrp="1"/>
          </p:cNvSpPr>
          <p:nvPr>
            <p:ph type="ftr" sz="quarter" idx="15"/>
          </p:nvPr>
        </p:nvSpPr>
        <p:spPr/>
        <p:txBody>
          <a:bodyPr/>
          <a:lstStyle>
            <a:lvl1pPr>
              <a:defRPr/>
            </a:lvl1pPr>
          </a:lstStyle>
          <a:p>
            <a:pPr>
              <a:defRPr/>
            </a:pPr>
            <a:endParaRPr lang="zh-CN" altLang="en-US"/>
          </a:p>
        </p:txBody>
      </p:sp>
      <p:sp>
        <p:nvSpPr>
          <p:cNvPr id="5" name="灯片编号占位符 5"/>
          <p:cNvSpPr>
            <a:spLocks noGrp="1"/>
          </p:cNvSpPr>
          <p:nvPr>
            <p:ph type="sldNum" sz="quarter" idx="16"/>
          </p:nvPr>
        </p:nvSpPr>
        <p:spPr/>
        <p:txBody>
          <a:bodyPr/>
          <a:lstStyle>
            <a:lvl1pPr>
              <a:defRPr/>
            </a:lvl1pPr>
          </a:lstStyle>
          <a:p>
            <a:pPr>
              <a:defRPr/>
            </a:pPr>
            <a:fld id="{82557C49-8ACE-41A7-A951-2244539E57B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2" name="标题 1"/>
          <p:cNvSpPr>
            <a:spLocks noGrp="1"/>
          </p:cNvSpPr>
          <p:nvPr>
            <p:ph type="title" hasCustomPrompt="1"/>
          </p:nvPr>
        </p:nvSpPr>
        <p:spPr>
          <a:xfrm>
            <a:off x="1" y="231775"/>
            <a:ext cx="4237038" cy="841375"/>
          </a:xfrm>
          <a:prstGeom prst="rect">
            <a:avLst/>
          </a:prstGeom>
        </p:spPr>
        <p:txBody>
          <a:bodyPr/>
          <a:lstStyle>
            <a:lvl1pPr>
              <a:defRPr>
                <a:solidFill>
                  <a:schemeClr val="bg1"/>
                </a:solidFill>
              </a:defRPr>
            </a:lvl1pPr>
          </a:lstStyle>
          <a:p>
            <a:r>
              <a:rPr lang="zh-CN" altLang="en-US" dirty="0" smtClean="0"/>
              <a:t>编辑标题</a:t>
            </a:r>
            <a:endParaRPr lang="zh-CN" altLang="en-US" dirty="0"/>
          </a:p>
        </p:txBody>
      </p:sp>
      <p:sp>
        <p:nvSpPr>
          <p:cNvPr id="3" name="内容占位符 2"/>
          <p:cNvSpPr>
            <a:spLocks noGrp="1"/>
          </p:cNvSpPr>
          <p:nvPr>
            <p:ph idx="1"/>
          </p:nvPr>
        </p:nvSpPr>
        <p:spPr>
          <a:xfrm>
            <a:off x="838200" y="1825625"/>
            <a:ext cx="10515600" cy="4351338"/>
          </a:xfrm>
          <a:prstGeom prst="rect">
            <a:avLst/>
          </a:prstGeom>
        </p:spPr>
        <p:txBody>
          <a:bodyPr/>
          <a:lstStyle>
            <a:lvl1pPr marL="0" indent="0">
              <a:buNone/>
              <a:defRPr/>
            </a:lvl1pPr>
          </a:lstStyle>
          <a:p>
            <a:pPr lvl="0"/>
            <a:r>
              <a:rPr lang="zh-CN" altLang="en-US" dirty="0"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68032DF-E9DD-4269-9C44-9027400007A1}" type="datetimeFigureOut">
              <a:rPr lang="zh-CN" altLang="en-US"/>
              <a:pPr>
                <a:defRPr/>
              </a:pPr>
              <a:t>2018-3-23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E831A2-5F3A-4EFD-A115-4C7DBEF4E13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3C0D901-4D5D-409E-87F3-A13080322108}" type="datetimeFigureOut">
              <a:rPr lang="zh-CN" altLang="en-US"/>
              <a:pPr>
                <a:defRPr/>
              </a:pPr>
              <a:t>2018-3-23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2E6B69-B9EB-4012-8486-D170C4B4BA0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2" name="标题 1"/>
          <p:cNvSpPr>
            <a:spLocks noGrp="1"/>
          </p:cNvSpPr>
          <p:nvPr>
            <p:ph type="title" hasCustomPrompt="1"/>
          </p:nvPr>
        </p:nvSpPr>
        <p:spPr>
          <a:xfrm>
            <a:off x="0" y="231775"/>
            <a:ext cx="4237038" cy="841375"/>
          </a:xfrm>
          <a:prstGeom prst="rect">
            <a:avLst/>
          </a:prstGeom>
        </p:spPr>
        <p:txBody>
          <a:bodyPr/>
          <a:lstStyle>
            <a:lvl1pPr>
              <a:defRPr>
                <a:solidFill>
                  <a:schemeClr val="bg1"/>
                </a:solidFill>
              </a:defRPr>
            </a:lvl1pPr>
          </a:lstStyle>
          <a:p>
            <a:r>
              <a:rPr lang="zh-CN" altLang="en-US" dirty="0" smtClean="0"/>
              <a:t>编辑标题</a:t>
            </a:r>
            <a:endParaRPr lang="zh-CN" altLang="en-US" dirty="0"/>
          </a:p>
        </p:txBody>
      </p:sp>
      <p:sp>
        <p:nvSpPr>
          <p:cNvPr id="3" name="内容占位符 2"/>
          <p:cNvSpPr>
            <a:spLocks noGrp="1"/>
          </p:cNvSpPr>
          <p:nvPr>
            <p:ph sz="half" idx="1"/>
          </p:nvPr>
        </p:nvSpPr>
        <p:spPr>
          <a:xfrm>
            <a:off x="838200" y="1825625"/>
            <a:ext cx="5181600" cy="4351338"/>
          </a:xfrm>
          <a:prstGeom prst="rect">
            <a:avLst/>
          </a:prstGeom>
        </p:spPr>
        <p:txBody>
          <a:bodyPr/>
          <a:lstStyle>
            <a:lvl1pPr marL="0" indent="0">
              <a:buNone/>
              <a:defRPr>
                <a:solidFill>
                  <a:srgbClr val="262626"/>
                </a:solidFill>
              </a:defRPr>
            </a:lvl1pPr>
          </a:lstStyle>
          <a:p>
            <a:pPr lvl="0"/>
            <a:r>
              <a:rPr lang="zh-CN" altLang="en-US" dirty="0" smtClean="0"/>
              <a:t>单击此处编辑母版文本样式</a:t>
            </a:r>
          </a:p>
        </p:txBody>
      </p:sp>
      <p:sp>
        <p:nvSpPr>
          <p:cNvPr id="4" name="内容占位符 3"/>
          <p:cNvSpPr>
            <a:spLocks noGrp="1"/>
          </p:cNvSpPr>
          <p:nvPr>
            <p:ph sz="half" idx="2"/>
          </p:nvPr>
        </p:nvSpPr>
        <p:spPr>
          <a:xfrm>
            <a:off x="6172200" y="1825625"/>
            <a:ext cx="5181600" cy="4351338"/>
          </a:xfrm>
          <a:prstGeom prst="rect">
            <a:avLst/>
          </a:prstGeom>
        </p:spPr>
        <p:txBody>
          <a:bodyPr/>
          <a:lstStyle>
            <a:lvl1pPr marL="0" indent="0">
              <a:buNone/>
              <a:defRPr>
                <a:solidFill>
                  <a:srgbClr val="262626"/>
                </a:solidFill>
              </a:defRPr>
            </a:lvl1pPr>
          </a:lstStyle>
          <a:p>
            <a:pPr lvl="0"/>
            <a:r>
              <a:rPr lang="zh-CN" altLang="en-US" dirty="0"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C775760-12A5-4544-8C8C-9D344BC5F4BA}" type="datetimeFigureOut">
              <a:rPr lang="zh-CN" altLang="en-US"/>
              <a:pPr>
                <a:defRPr/>
              </a:pPr>
              <a:t>2018-3-23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B9187AC-8966-4C4A-8434-AFDA0DEA13A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791525"/>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711669"/>
            <a:ext cx="5157787" cy="34779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791525"/>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711669"/>
            <a:ext cx="5183188" cy="34779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E484246-A57A-402D-BFFB-8CF2E130DDE9}" type="datetimeFigureOut">
              <a:rPr lang="zh-CN" altLang="en-US"/>
              <a:pPr>
                <a:defRPr/>
              </a:pPr>
              <a:t>2018-3-23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564EEAF-4F73-4CA4-9118-048844C3163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0">
          <a:blip r:embed="rId2" cstate="print">
            <a:extLst>
              <a:ext uri="{28A0092B-C50C-407E-A947-70E740481C1C}">
                <a14:useLocalDpi xmlns=""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71449" y="1774825"/>
            <a:ext cx="5905501" cy="1635125"/>
          </a:xfrm>
          <a:prstGeom prst="rect">
            <a:avLst/>
          </a:prstGeom>
        </p:spPr>
        <p:txBody>
          <a:bodyPr anchor="b">
            <a:noAutofit/>
          </a:bodyPr>
          <a:lstStyle>
            <a:lvl1pPr>
              <a:defRPr sz="8800">
                <a:solidFill>
                  <a:schemeClr val="bg1"/>
                </a:solidFill>
              </a:defRPr>
            </a:lvl1pPr>
          </a:lstStyle>
          <a:p>
            <a:r>
              <a:rPr lang="zh-CN" altLang="en-US" dirty="0" smtClean="0"/>
              <a:t>编辑标题</a:t>
            </a:r>
            <a:endParaRPr lang="zh-CN" altLang="en-US" dirty="0"/>
          </a:p>
        </p:txBody>
      </p:sp>
      <p:sp>
        <p:nvSpPr>
          <p:cNvPr id="6" name="副标题 2"/>
          <p:cNvSpPr>
            <a:spLocks noGrp="1"/>
          </p:cNvSpPr>
          <p:nvPr>
            <p:ph type="subTitle" idx="1"/>
          </p:nvPr>
        </p:nvSpPr>
        <p:spPr>
          <a:xfrm>
            <a:off x="171451" y="3409950"/>
            <a:ext cx="5905500" cy="1371600"/>
          </a:xfrm>
          <a:prstGeom prst="rect">
            <a:avLst/>
          </a:prstGeom>
        </p:spPr>
        <p:txBody>
          <a:bodyPr>
            <a:norm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
        <p:nvSpPr>
          <p:cNvPr id="4" name="日期占位符 2"/>
          <p:cNvSpPr>
            <a:spLocks noGrp="1"/>
          </p:cNvSpPr>
          <p:nvPr>
            <p:ph type="dt" sz="half" idx="10"/>
          </p:nvPr>
        </p:nvSpPr>
        <p:spPr/>
        <p:txBody>
          <a:bodyPr/>
          <a:lstStyle>
            <a:lvl1pPr>
              <a:defRPr/>
            </a:lvl1pPr>
          </a:lstStyle>
          <a:p>
            <a:pPr>
              <a:defRPr/>
            </a:pPr>
            <a:fld id="{4E90E8CA-CC83-46F2-A845-BA7FB503B86E}" type="datetimeFigureOut">
              <a:rPr lang="zh-CN" altLang="en-US"/>
              <a:pPr>
                <a:defRPr/>
              </a:pPr>
              <a:t>2018-3-23</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7AA46F55-A31A-4C04-AE18-768132A03DC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A01E34F-3D73-4BA0-84CF-1645C58F4456}" type="datetimeFigureOut">
              <a:rPr lang="zh-CN" altLang="en-US"/>
              <a:pPr>
                <a:defRPr/>
              </a:pPr>
              <a:t>2018-3-23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A156837-5ADA-43E9-A4F0-AC090A88988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t"/>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charset="0"/>
            </a:endParaRPr>
          </a:p>
        </p:txBody>
      </p:sp>
      <p:sp>
        <p:nvSpPr>
          <p:cNvPr id="4" name="文本占位符 3"/>
          <p:cNvSpPr>
            <a:spLocks noGrp="1"/>
          </p:cNvSpPr>
          <p:nvPr>
            <p:ph type="body" sz="half" idx="2"/>
          </p:nvPr>
        </p:nvSpPr>
        <p:spPr>
          <a:xfrm>
            <a:off x="839788" y="2057400"/>
            <a:ext cx="3932237" cy="3811588"/>
          </a:xfrm>
          <a:prstGeom prst="rect">
            <a:avLst/>
          </a:prstGeo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729B662-8D19-4E7C-BB84-881DBAACF9CD}" type="datetimeFigureOut">
              <a:rPr lang="zh-CN" altLang="en-US"/>
              <a:pPr>
                <a:defRPr/>
              </a:pPr>
              <a:t>2018-3-23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3407751-4362-4F7C-8D4D-DA86B065A65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7AD7189-3A8F-4314-B23F-46FE64534740}" type="datetimeFigureOut">
              <a:rPr lang="zh-CN" altLang="en-US"/>
              <a:pPr>
                <a:defRPr/>
              </a:pPr>
              <a:t>2018-3-23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4FEEF7-9CE0-4243-BE13-F86E5337250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5" cstate="print">
            <a:extLst>
              <a:ext uri="{28A0092B-C50C-407E-A947-70E740481C1C}">
                <a14:useLocalDpi xmlns=""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bwMode="auto">
          <a:xfrm>
            <a:off x="838200" y="365125"/>
            <a:ext cx="10515600" cy="1325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sym typeface="Calibri Light" panose="020F0302020204030204" charset="0"/>
              </a:rPr>
              <a:t>单击此处编辑母版标题样式</a:t>
            </a:r>
          </a:p>
        </p:txBody>
      </p:sp>
      <p:sp>
        <p:nvSpPr>
          <p:cNvPr id="1027" name="文本占位符 2"/>
          <p:cNvSpPr>
            <a:spLocks noGrp="1"/>
          </p:cNvSpPr>
          <p:nvPr>
            <p:ph type="body" idx="1"/>
            <p:custDataLst>
              <p:tags r:id="rId13"/>
            </p:custDataLst>
          </p:nvPr>
        </p:nvSpPr>
        <p:spPr bwMode="auto">
          <a:xfrm>
            <a:off x="838200" y="1825625"/>
            <a:ext cx="10515600" cy="4351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sym typeface="Calibri" panose="020F0502020204030204" charset="0"/>
              </a:rPr>
              <a:t>单击此处编辑母版文本样式</a:t>
            </a:r>
          </a:p>
          <a:p>
            <a:pPr lvl="1"/>
            <a:r>
              <a:rPr lang="zh-CN" altLang="en-US" smtClean="0">
                <a:sym typeface="Calibri" panose="020F0502020204030204" charset="0"/>
              </a:rPr>
              <a:t>第二级</a:t>
            </a:r>
          </a:p>
          <a:p>
            <a:pPr lvl="2"/>
            <a:r>
              <a:rPr lang="zh-CN" altLang="en-US" smtClean="0">
                <a:sym typeface="Calibri" panose="020F0502020204030204" charset="0"/>
              </a:rPr>
              <a:t>第三级</a:t>
            </a:r>
          </a:p>
          <a:p>
            <a:pPr lvl="3"/>
            <a:r>
              <a:rPr lang="zh-CN" altLang="en-US" smtClean="0">
                <a:sym typeface="Calibri" panose="020F0502020204030204" charset="0"/>
              </a:rPr>
              <a:t>第四级</a:t>
            </a:r>
          </a:p>
          <a:p>
            <a:pPr lvl="4"/>
            <a:r>
              <a:rPr lang="zh-CN" altLang="en-US" smtClean="0">
                <a:sym typeface="Calibri" panose="020F0502020204030204" charset="0"/>
              </a:rPr>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 typeface="Arial" panose="020B0604020202020204" pitchFamily="34" charset="0"/>
              <a:buNone/>
              <a:defRPr sz="1200">
                <a:solidFill>
                  <a:schemeClr val="tx1">
                    <a:tint val="75000"/>
                  </a:schemeClr>
                </a:solidFill>
              </a:defRPr>
            </a:lvl1pPr>
          </a:lstStyle>
          <a:p>
            <a:pPr>
              <a:defRPr/>
            </a:pPr>
            <a:fld id="{42451C01-94C6-406C-9B9B-A07F92087205}" type="datetimeFigureOut">
              <a:rPr lang="zh-CN" altLang="en-US"/>
              <a:pPr>
                <a:defRPr/>
              </a:pPr>
              <a:t>2018-3-23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buFont typeface="Arial" panose="020B0604020202020204" pitchFamily="34" charset="0"/>
              <a:buNone/>
              <a:defRPr sz="1200">
                <a:solidFill>
                  <a:schemeClr val="tx1">
                    <a:tint val="75000"/>
                  </a:schemeClr>
                </a:solidFill>
              </a:defRPr>
            </a:lvl1pPr>
          </a:lstStyle>
          <a:p>
            <a:pPr>
              <a:defRPr/>
            </a:pPr>
            <a:fld id="{2F103A58-12D0-4AB4-AC6B-937647F969FB}" type="slidenum">
              <a:rPr lang="zh-CN" altLang="en-US"/>
              <a:pPr>
                <a:defRPr/>
              </a:pPr>
              <a:t>‹#›</a:t>
            </a:fld>
            <a:endParaRPr lang="zh-CN" altLang="en-US"/>
          </a:p>
        </p:txBody>
      </p:sp>
      <p:sp>
        <p:nvSpPr>
          <p:cNvPr id="2" name="KSO_TEMPLATE" hidden="1"/>
          <p:cNvSpPr/>
          <p:nvPr>
            <p:custDataLst>
              <p:tags r:id="rId14"/>
            </p:custDataLst>
          </p:nvPr>
        </p:nvSpPr>
        <p:spPr>
          <a:xfrm>
            <a:off x="0" y="0"/>
            <a:ext cx="0" cy="0"/>
          </a:xfrm>
          <a:prstGeom prst="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marL="914400" indent="-914400" algn="l" rtl="0" eaLnBrk="0" fontAlgn="base" hangingPunct="0">
        <a:lnSpc>
          <a:spcPct val="90000"/>
        </a:lnSpc>
        <a:spcBef>
          <a:spcPct val="0"/>
        </a:spcBef>
        <a:spcAft>
          <a:spcPct val="0"/>
        </a:spcAft>
        <a:defRPr sz="3600" kern="1200">
          <a:solidFill>
            <a:schemeClr val="tx1"/>
          </a:solidFill>
          <a:latin typeface="+mj-lt"/>
          <a:ea typeface="+mj-ea"/>
          <a:cs typeface="+mj-cs"/>
          <a:sym typeface="Calibri Light" panose="020F0302020204030204" charset="0"/>
        </a:defRPr>
      </a:lvl1pPr>
      <a:lvl2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2pPr>
      <a:lvl3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3pPr>
      <a:lvl4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4pPr>
      <a:lvl5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29.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8.jpeg"/><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23.jpeg"/><Relationship Id="rId11" Type="http://schemas.openxmlformats.org/officeDocument/2006/relationships/image" Target="../media/image4.pn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hyperlink" Target="http://dcn-edu.com/f/52ENdG" TargetMode="External"/><Relationship Id="rId2" Type="http://schemas.openxmlformats.org/officeDocument/2006/relationships/slideLayout" Target="../slideLayouts/slideLayout7.xml"/><Relationship Id="rId1" Type="http://schemas.openxmlformats.org/officeDocument/2006/relationships/tags" Target="../tags/tag14.xml"/><Relationship Id="rId5" Type="http://schemas.openxmlformats.org/officeDocument/2006/relationships/image" Target="../media/image3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4.png"/><Relationship Id="rId4" Type="http://schemas.openxmlformats.org/officeDocument/2006/relationships/hyperlink" Target="http://www.dcn-edu.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4.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4.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4.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hyperlink" Target="http://dolphindiscovery.com.au/" TargetMode="External"/><Relationship Id="rId3" Type="http://schemas.openxmlformats.org/officeDocument/2006/relationships/notesSlide" Target="../notesSlides/notesSlide4.xml"/><Relationship Id="rId7" Type="http://schemas.openxmlformats.org/officeDocument/2006/relationships/hyperlink" Target="https://www.bgpa.wa.gov.au/" TargetMode="External"/><Relationship Id="rId12" Type="http://schemas.openxmlformats.org/officeDocument/2006/relationships/hyperlink" Target="http://www.dcn-edu.com/UWA/346.html" TargetMode="Externa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hyperlink" Target="https://www.visitperthcity.com/" TargetMode="External"/><Relationship Id="rId11" Type="http://schemas.openxmlformats.org/officeDocument/2006/relationships/hyperlink" Target="http://www.dcn-edu.com/UWA/328.html" TargetMode="External"/><Relationship Id="rId5" Type="http://schemas.openxmlformats.org/officeDocument/2006/relationships/image" Target="../media/image4.png"/><Relationship Id="rId10" Type="http://schemas.openxmlformats.org/officeDocument/2006/relationships/hyperlink" Target="http://www.rottnestisland.com/" TargetMode="External"/><Relationship Id="rId4" Type="http://schemas.openxmlformats.org/officeDocument/2006/relationships/image" Target="../media/image10.png"/><Relationship Id="rId9" Type="http://schemas.openxmlformats.org/officeDocument/2006/relationships/hyperlink" Target="http://www.cavershamwildlife.com.au/"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4.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6.xml"/><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4.png"/><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notesSlide" Target="../notesSlides/notesSlide7.xml"/><Relationship Id="rId7"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17.png"/><Relationship Id="rId5" Type="http://schemas.openxmlformats.org/officeDocument/2006/relationships/image" Target="../media/image4.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文本框 13"/>
          <p:cNvSpPr>
            <a:spLocks noChangeArrowheads="1"/>
          </p:cNvSpPr>
          <p:nvPr/>
        </p:nvSpPr>
        <p:spPr bwMode="auto">
          <a:xfrm>
            <a:off x="3497263" y="3810000"/>
            <a:ext cx="5197475" cy="4140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en-US" altLang="zh-CN" sz="2100">
                <a:solidFill>
                  <a:schemeClr val="bg1"/>
                </a:solidFill>
                <a:latin typeface="微软雅黑" panose="020B0503020204020204" charset="-122"/>
                <a:ea typeface="微软雅黑" panose="020B0503020204020204" charset="-122"/>
                <a:sym typeface="微软雅黑" panose="020B0503020204020204" charset="-122"/>
              </a:rPr>
              <a:t>The University of Western Australia</a:t>
            </a:r>
          </a:p>
        </p:txBody>
      </p:sp>
      <p:sp>
        <p:nvSpPr>
          <p:cNvPr id="4099" name="文本框 3"/>
          <p:cNvSpPr txBox="1">
            <a:spLocks noChangeArrowheads="1"/>
          </p:cNvSpPr>
          <p:nvPr/>
        </p:nvSpPr>
        <p:spPr bwMode="auto">
          <a:xfrm>
            <a:off x="2295525" y="2266950"/>
            <a:ext cx="7600950" cy="938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marL="914400" indent="-914400">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914400" indent="-9144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9144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914400" indent="-9144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914400" indent="-9144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13716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18288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22860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2743200" indent="-9144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spcBef>
                <a:spcPct val="0"/>
              </a:spcBef>
              <a:buFont typeface="Arial" panose="020B0604020202020204" pitchFamily="34" charset="0"/>
              <a:buNone/>
            </a:pPr>
            <a:r>
              <a:rPr lang="zh-CN" altLang="en-US" sz="4800" b="1">
                <a:solidFill>
                  <a:schemeClr val="bg1"/>
                </a:solidFill>
                <a:latin typeface="Broadway" panose="04040905080B02020502" pitchFamily="82" charset="0"/>
                <a:ea typeface="方正粗活意简体" pitchFamily="1" charset="-122"/>
                <a:sym typeface="Calibri Light" panose="020F0302020204030204" charset="0"/>
              </a:rPr>
              <a:t>西澳大学</a:t>
            </a:r>
          </a:p>
        </p:txBody>
      </p:sp>
      <p:sp>
        <p:nvSpPr>
          <p:cNvPr id="4100" name="文本框 4"/>
          <p:cNvSpPr txBox="1">
            <a:spLocks noChangeArrowheads="1"/>
          </p:cNvSpPr>
          <p:nvPr/>
        </p:nvSpPr>
        <p:spPr bwMode="auto">
          <a:xfrm>
            <a:off x="2347913" y="3278188"/>
            <a:ext cx="7496175" cy="550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6858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latinLnBrk="1" hangingPunct="1">
              <a:buFont typeface="Arial" panose="020B0604020202020204" pitchFamily="34" charset="0"/>
              <a:buNone/>
            </a:pPr>
            <a:r>
              <a:rPr lang="zh-CN" altLang="en-US" sz="3200" dirty="0" smtClean="0">
                <a:solidFill>
                  <a:schemeClr val="bg1"/>
                </a:solidFill>
                <a:latin typeface="Browallia New" panose="020B0604020202020204" pitchFamily="34" charset="-34"/>
              </a:rPr>
              <a:t>短</a:t>
            </a:r>
            <a:r>
              <a:rPr lang="zh-CN" altLang="en-US" sz="3200" dirty="0" smtClean="0">
                <a:solidFill>
                  <a:schemeClr val="bg1"/>
                </a:solidFill>
                <a:latin typeface="Browallia New" panose="020B0604020202020204" pitchFamily="34" charset="-34"/>
              </a:rPr>
              <a:t>期访学项</a:t>
            </a:r>
            <a:r>
              <a:rPr lang="zh-CN" altLang="en-US" sz="3200" dirty="0">
                <a:solidFill>
                  <a:schemeClr val="bg1"/>
                </a:solidFill>
                <a:latin typeface="Browallia New" panose="020B0604020202020204" pitchFamily="34" charset="-34"/>
              </a:rPr>
              <a:t>目简</a:t>
            </a:r>
            <a:r>
              <a:rPr lang="zh-CN" altLang="en-US" sz="3200" dirty="0" smtClean="0">
                <a:solidFill>
                  <a:schemeClr val="bg1"/>
                </a:solidFill>
                <a:latin typeface="Browallia New" panose="020B0604020202020204" pitchFamily="34" charset="-34"/>
              </a:rPr>
              <a:t>介（暑期项目）</a:t>
            </a:r>
            <a:endParaRPr lang="zh-CN" altLang="en-US" sz="3200" dirty="0">
              <a:solidFill>
                <a:schemeClr val="bg1"/>
              </a:solidFill>
              <a:latin typeface="Browallia New" panose="020B0604020202020204" pitchFamily="34" charset="-34"/>
            </a:endParaRPr>
          </a:p>
        </p:txBody>
      </p:sp>
      <p:pic>
        <p:nvPicPr>
          <p:cNvPr id="2" name="图片 1" descr="西澳大学logo"/>
          <p:cNvPicPr>
            <a:picLocks noChangeAspect="1"/>
          </p:cNvPicPr>
          <p:nvPr/>
        </p:nvPicPr>
        <p:blipFill>
          <a:blip r:embed="rId3" cstate="print"/>
          <a:stretch>
            <a:fillRect/>
          </a:stretch>
        </p:blipFill>
        <p:spPr>
          <a:xfrm>
            <a:off x="3805555" y="708660"/>
            <a:ext cx="4079240" cy="1340485"/>
          </a:xfrm>
          <a:prstGeom prst="rect">
            <a:avLst/>
          </a:prstGeom>
        </p:spPr>
      </p:pic>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3" name="标题 4"/>
          <p:cNvSpPr>
            <a:spLocks noGrp="1"/>
          </p:cNvSpPr>
          <p:nvPr/>
        </p:nvSpPr>
        <p:spPr>
          <a:xfrm>
            <a:off x="0" y="237713"/>
            <a:ext cx="4237038" cy="835437"/>
          </a:xfrm>
          <a:prstGeom prst="rect">
            <a:avLst/>
          </a:prstGeom>
          <a:noFill/>
          <a:ln>
            <a:noFill/>
          </a:ln>
        </p:spPr>
        <p:txBody>
          <a:bodyPr vert="horz" wrap="square" lIns="91440" tIns="45720" rIns="91440" bIns="45720" numCol="1" anchor="ctr" anchorCtr="0" compatLnSpc="1"/>
          <a:lstStyle>
            <a:lvl1pPr marL="914400" indent="-914400" algn="l" rtl="0" eaLnBrk="0" fontAlgn="base" hangingPunct="0">
              <a:lnSpc>
                <a:spcPct val="90000"/>
              </a:lnSpc>
              <a:spcBef>
                <a:spcPct val="0"/>
              </a:spcBef>
              <a:spcAft>
                <a:spcPct val="0"/>
              </a:spcAft>
              <a:defRPr sz="3600" kern="1200">
                <a:solidFill>
                  <a:schemeClr val="tx1"/>
                </a:solidFill>
                <a:latin typeface="+mj-lt"/>
                <a:ea typeface="+mj-ea"/>
                <a:cs typeface="+mj-cs"/>
                <a:sym typeface="Calibri Light" panose="020F0302020204030204" charset="0"/>
              </a:defRPr>
            </a:lvl1pPr>
            <a:lvl2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2pPr>
            <a:lvl3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3pPr>
            <a:lvl4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4pPr>
            <a:lvl5pPr marL="914400" indent="-914400" algn="l" rtl="0" eaLnBrk="0" fontAlgn="base" hangingPunct="0">
              <a:lnSpc>
                <a:spcPct val="90000"/>
              </a:lnSpc>
              <a:spcBef>
                <a:spcPct val="0"/>
              </a:spcBef>
              <a:spcAft>
                <a:spcPct val="0"/>
              </a:spcAft>
              <a:defRPr sz="3600">
                <a:solidFill>
                  <a:schemeClr val="tx1"/>
                </a:solidFill>
                <a:latin typeface="Arial" panose="020B0604020202020204" pitchFamily="34" charset="0"/>
                <a:ea typeface="黑体" panose="02010609060101010101" pitchFamily="49"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a:lstStyle>
          <a:p>
            <a:r>
              <a:rPr lang="zh-CN" sz="2400" dirty="0" smtClean="0">
                <a:solidFill>
                  <a:schemeClr val="bg1"/>
                </a:solidFill>
              </a:rPr>
              <a:t>访学风采</a:t>
            </a:r>
          </a:p>
        </p:txBody>
      </p:sp>
      <p:pic>
        <p:nvPicPr>
          <p:cNvPr id="4" name="图片 3" descr="1118404411"/>
          <p:cNvPicPr>
            <a:picLocks noChangeAspect="1"/>
          </p:cNvPicPr>
          <p:nvPr/>
        </p:nvPicPr>
        <p:blipFill>
          <a:blip r:embed="rId3" cstate="print"/>
          <a:stretch>
            <a:fillRect/>
          </a:stretch>
        </p:blipFill>
        <p:spPr>
          <a:xfrm>
            <a:off x="3134360" y="1236345"/>
            <a:ext cx="2863215" cy="1907540"/>
          </a:xfrm>
          <a:prstGeom prst="rect">
            <a:avLst/>
          </a:prstGeom>
        </p:spPr>
      </p:pic>
      <p:pic>
        <p:nvPicPr>
          <p:cNvPr id="15" name="图片 14" descr="1123328240"/>
          <p:cNvPicPr>
            <a:picLocks noChangeAspect="1"/>
          </p:cNvPicPr>
          <p:nvPr/>
        </p:nvPicPr>
        <p:blipFill>
          <a:blip r:embed="rId4" cstate="print"/>
          <a:srcRect l="6702" r="10988"/>
          <a:stretch>
            <a:fillRect/>
          </a:stretch>
        </p:blipFill>
        <p:spPr>
          <a:xfrm>
            <a:off x="201930" y="3566795"/>
            <a:ext cx="2152015" cy="1474470"/>
          </a:xfrm>
          <a:prstGeom prst="rect">
            <a:avLst/>
          </a:prstGeom>
        </p:spPr>
      </p:pic>
      <p:pic>
        <p:nvPicPr>
          <p:cNvPr id="17" name="图片 16" descr="1630067915"/>
          <p:cNvPicPr>
            <a:picLocks noChangeAspect="1"/>
          </p:cNvPicPr>
          <p:nvPr/>
        </p:nvPicPr>
        <p:blipFill>
          <a:blip r:embed="rId5" cstate="print"/>
          <a:stretch>
            <a:fillRect/>
          </a:stretch>
        </p:blipFill>
        <p:spPr>
          <a:xfrm>
            <a:off x="2576830" y="3566795"/>
            <a:ext cx="2456815" cy="1474470"/>
          </a:xfrm>
          <a:prstGeom prst="rect">
            <a:avLst/>
          </a:prstGeom>
        </p:spPr>
      </p:pic>
      <p:pic>
        <p:nvPicPr>
          <p:cNvPr id="18" name="图片 17" descr="1630067930"/>
          <p:cNvPicPr>
            <a:picLocks noChangeAspect="1"/>
          </p:cNvPicPr>
          <p:nvPr/>
        </p:nvPicPr>
        <p:blipFill>
          <a:blip r:embed="rId6" cstate="print"/>
          <a:stretch>
            <a:fillRect/>
          </a:stretch>
        </p:blipFill>
        <p:spPr>
          <a:xfrm>
            <a:off x="201930" y="5273675"/>
            <a:ext cx="2152015" cy="1290955"/>
          </a:xfrm>
          <a:prstGeom prst="rect">
            <a:avLst/>
          </a:prstGeom>
        </p:spPr>
      </p:pic>
      <p:pic>
        <p:nvPicPr>
          <p:cNvPr id="21" name="图片 20" descr="西澳2017暑"/>
          <p:cNvPicPr>
            <a:picLocks noChangeAspect="1"/>
          </p:cNvPicPr>
          <p:nvPr/>
        </p:nvPicPr>
        <p:blipFill>
          <a:blip r:embed="rId7" cstate="print"/>
          <a:srcRect l="4614" r="6561"/>
          <a:stretch>
            <a:fillRect/>
          </a:stretch>
        </p:blipFill>
        <p:spPr>
          <a:xfrm>
            <a:off x="6254115" y="1236345"/>
            <a:ext cx="2540000" cy="1908175"/>
          </a:xfrm>
          <a:prstGeom prst="rect">
            <a:avLst/>
          </a:prstGeom>
        </p:spPr>
      </p:pic>
      <p:pic>
        <p:nvPicPr>
          <p:cNvPr id="22" name="图片 21" descr="1118397740_副本"/>
          <p:cNvPicPr>
            <a:picLocks noChangeAspect="1"/>
          </p:cNvPicPr>
          <p:nvPr/>
        </p:nvPicPr>
        <p:blipFill>
          <a:blip r:embed="rId8" cstate="print"/>
          <a:stretch>
            <a:fillRect/>
          </a:stretch>
        </p:blipFill>
        <p:spPr>
          <a:xfrm>
            <a:off x="2576830" y="5273675"/>
            <a:ext cx="2456815" cy="1290955"/>
          </a:xfrm>
          <a:prstGeom prst="rect">
            <a:avLst/>
          </a:prstGeom>
        </p:spPr>
      </p:pic>
      <p:pic>
        <p:nvPicPr>
          <p:cNvPr id="23" name="图片 22" descr="西澳大学2016暑期访学项目学生合影"/>
          <p:cNvPicPr>
            <a:picLocks noChangeAspect="1"/>
          </p:cNvPicPr>
          <p:nvPr/>
        </p:nvPicPr>
        <p:blipFill>
          <a:blip r:embed="rId9" cstate="print"/>
          <a:srcRect l="2096" r="3896"/>
          <a:stretch>
            <a:fillRect/>
          </a:stretch>
        </p:blipFill>
        <p:spPr>
          <a:xfrm>
            <a:off x="201930" y="1236345"/>
            <a:ext cx="2690495" cy="1907540"/>
          </a:xfrm>
          <a:prstGeom prst="rect">
            <a:avLst/>
          </a:prstGeom>
        </p:spPr>
      </p:pic>
      <p:pic>
        <p:nvPicPr>
          <p:cNvPr id="25" name="图片 24" descr="1072587774"/>
          <p:cNvPicPr>
            <a:picLocks noChangeAspect="1"/>
          </p:cNvPicPr>
          <p:nvPr/>
        </p:nvPicPr>
        <p:blipFill>
          <a:blip r:embed="rId10" cstate="print"/>
          <a:stretch>
            <a:fillRect/>
          </a:stretch>
        </p:blipFill>
        <p:spPr>
          <a:xfrm>
            <a:off x="9590405" y="3566795"/>
            <a:ext cx="2247900" cy="2998470"/>
          </a:xfrm>
          <a:prstGeom prst="rect">
            <a:avLst/>
          </a:prstGeom>
        </p:spPr>
      </p:pic>
      <p:sp>
        <p:nvSpPr>
          <p:cNvPr id="26" name="矩形 25"/>
          <p:cNvSpPr/>
          <p:nvPr/>
        </p:nvSpPr>
        <p:spPr>
          <a:xfrm>
            <a:off x="5271135" y="5281930"/>
            <a:ext cx="4064000" cy="1245235"/>
          </a:xfrm>
          <a:prstGeom prst="rect">
            <a:avLst/>
          </a:prstGeom>
          <a:solidFill>
            <a:srgbClr val="0000FF"/>
          </a:solidFill>
          <a:ln w="9525" cap="flat" cmpd="sng" algn="ctr">
            <a:solidFill>
              <a:srgbClr val="0000FF"/>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a:xfrm>
            <a:off x="203200" y="3225800"/>
            <a:ext cx="11612880" cy="241300"/>
          </a:xfrm>
          <a:prstGeom prst="rect">
            <a:avLst/>
          </a:prstGeom>
          <a:solidFill>
            <a:srgbClr val="0000FF"/>
          </a:solidFill>
          <a:ln w="9525" cap="flat" cmpd="sng" algn="ctr">
            <a:solidFill>
              <a:srgbClr val="0000FF"/>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8" name="文本框 27"/>
          <p:cNvSpPr txBox="1"/>
          <p:nvPr/>
        </p:nvSpPr>
        <p:spPr>
          <a:xfrm>
            <a:off x="203200" y="3225800"/>
            <a:ext cx="11593195" cy="306705"/>
          </a:xfrm>
          <a:prstGeom prst="rect">
            <a:avLst/>
          </a:prstGeom>
          <a:noFill/>
        </p:spPr>
        <p:txBody>
          <a:bodyPr wrap="square" rtlCol="0">
            <a:spAutoFit/>
          </a:bodyPr>
          <a:lstStyle/>
          <a:p>
            <a:r>
              <a:rPr lang="zh-CN" altLang="en-US" sz="1400">
                <a:solidFill>
                  <a:schemeClr val="bg1"/>
                </a:solidFill>
              </a:rPr>
              <a:t>近期访学学生合影</a:t>
            </a:r>
            <a:r>
              <a:rPr lang="en-US" altLang="zh-CN" sz="1400">
                <a:solidFill>
                  <a:schemeClr val="bg1"/>
                </a:solidFill>
              </a:rPr>
              <a:t>——</a:t>
            </a:r>
            <a:r>
              <a:rPr lang="zh-CN" altLang="en-US" sz="1400">
                <a:solidFill>
                  <a:schemeClr val="bg1"/>
                </a:solidFill>
              </a:rPr>
              <a:t>西澳大学</a:t>
            </a:r>
            <a:r>
              <a:rPr lang="en-US" altLang="zh-CN" sz="1400">
                <a:solidFill>
                  <a:schemeClr val="bg1"/>
                </a:solidFill>
              </a:rPr>
              <a:t>2016</a:t>
            </a:r>
            <a:r>
              <a:rPr lang="zh-CN" altLang="en-US" sz="1400">
                <a:solidFill>
                  <a:schemeClr val="bg1"/>
                </a:solidFill>
              </a:rPr>
              <a:t>暑期、</a:t>
            </a:r>
            <a:r>
              <a:rPr lang="en-US" altLang="zh-CN" sz="1400">
                <a:solidFill>
                  <a:schemeClr val="bg1"/>
                </a:solidFill>
              </a:rPr>
              <a:t>2017</a:t>
            </a:r>
            <a:r>
              <a:rPr lang="zh-CN" altLang="en-US" sz="1400">
                <a:solidFill>
                  <a:schemeClr val="bg1"/>
                </a:solidFill>
              </a:rPr>
              <a:t>寒假、</a:t>
            </a:r>
            <a:r>
              <a:rPr lang="en-US" altLang="zh-CN" sz="1400">
                <a:solidFill>
                  <a:schemeClr val="bg1"/>
                </a:solidFill>
              </a:rPr>
              <a:t>2017</a:t>
            </a:r>
            <a:r>
              <a:rPr lang="zh-CN" altLang="en-US" sz="1400">
                <a:solidFill>
                  <a:schemeClr val="bg1"/>
                </a:solidFill>
              </a:rPr>
              <a:t>暑期、</a:t>
            </a:r>
            <a:r>
              <a:rPr lang="en-US" altLang="zh-CN" sz="1400">
                <a:solidFill>
                  <a:schemeClr val="bg1"/>
                </a:solidFill>
              </a:rPr>
              <a:t>2018</a:t>
            </a:r>
            <a:r>
              <a:rPr lang="zh-CN" altLang="en-US" sz="1400">
                <a:solidFill>
                  <a:schemeClr val="bg1"/>
                </a:solidFill>
              </a:rPr>
              <a:t>寒假等</a:t>
            </a:r>
          </a:p>
        </p:txBody>
      </p:sp>
      <p:sp>
        <p:nvSpPr>
          <p:cNvPr id="29" name="文本框 28"/>
          <p:cNvSpPr txBox="1"/>
          <p:nvPr/>
        </p:nvSpPr>
        <p:spPr>
          <a:xfrm>
            <a:off x="5271770" y="5368925"/>
            <a:ext cx="3985895" cy="1168400"/>
          </a:xfrm>
          <a:prstGeom prst="rect">
            <a:avLst/>
          </a:prstGeom>
          <a:noFill/>
        </p:spPr>
        <p:txBody>
          <a:bodyPr wrap="square" rtlCol="0">
            <a:spAutoFit/>
          </a:bodyPr>
          <a:lstStyle/>
          <a:p>
            <a:r>
              <a:rPr lang="zh-CN" altLang="en-US" sz="1400">
                <a:solidFill>
                  <a:schemeClr val="bg1"/>
                </a:solidFill>
              </a:rPr>
              <a:t>课堂教学、国王公园教学、寄宿家庭的美好时刻</a:t>
            </a:r>
          </a:p>
          <a:p>
            <a:endParaRPr lang="zh-CN" altLang="en-US" sz="1400">
              <a:solidFill>
                <a:schemeClr val="bg1"/>
              </a:solidFill>
            </a:endParaRPr>
          </a:p>
          <a:p>
            <a:r>
              <a:rPr lang="zh-CN" altLang="en-US" sz="1400">
                <a:solidFill>
                  <a:schemeClr val="bg1"/>
                </a:solidFill>
              </a:rPr>
              <a:t>插班生课堂、课余生活</a:t>
            </a:r>
            <a:r>
              <a:rPr lang="en-US" altLang="zh-CN" sz="1400">
                <a:solidFill>
                  <a:schemeClr val="bg1"/>
                </a:solidFill>
              </a:rPr>
              <a:t>BBQ</a:t>
            </a:r>
            <a:r>
              <a:rPr lang="zh-CN" altLang="en-US" sz="1400">
                <a:solidFill>
                  <a:schemeClr val="bg1"/>
                </a:solidFill>
              </a:rPr>
              <a:t>、西澳大学校园长廊</a:t>
            </a:r>
          </a:p>
          <a:p>
            <a:endParaRPr lang="zh-CN" altLang="en-US" sz="1400">
              <a:solidFill>
                <a:schemeClr val="bg1"/>
              </a:solidFill>
            </a:endParaRPr>
          </a:p>
          <a:p>
            <a:r>
              <a:rPr lang="zh-CN" altLang="en-US" sz="1400">
                <a:solidFill>
                  <a:schemeClr val="bg1"/>
                </a:solidFill>
              </a:rPr>
              <a:t>法律博物馆</a:t>
            </a:r>
            <a:r>
              <a:rPr lang="en-US" altLang="zh-CN" sz="1400">
                <a:solidFill>
                  <a:schemeClr val="bg1"/>
                </a:solidFill>
              </a:rPr>
              <a:t>Role-play</a:t>
            </a:r>
          </a:p>
        </p:txBody>
      </p:sp>
      <p:pic>
        <p:nvPicPr>
          <p:cNvPr id="5" name="图片 4" descr="DCN02"/>
          <p:cNvPicPr>
            <a:picLocks noChangeAspect="1"/>
          </p:cNvPicPr>
          <p:nvPr/>
        </p:nvPicPr>
        <p:blipFill>
          <a:blip r:embed="rId11" cstate="print"/>
          <a:stretch>
            <a:fillRect/>
          </a:stretch>
        </p:blipFill>
        <p:spPr>
          <a:xfrm>
            <a:off x="11006455" y="52705"/>
            <a:ext cx="1117600" cy="842645"/>
          </a:xfrm>
          <a:prstGeom prst="rect">
            <a:avLst/>
          </a:prstGeom>
        </p:spPr>
      </p:pic>
      <p:pic>
        <p:nvPicPr>
          <p:cNvPr id="6" name="图片 5" descr="西澳A2 Day10 1"/>
          <p:cNvPicPr>
            <a:picLocks noChangeAspect="1"/>
          </p:cNvPicPr>
          <p:nvPr/>
        </p:nvPicPr>
        <p:blipFill>
          <a:blip r:embed="rId12" cstate="print"/>
          <a:stretch>
            <a:fillRect/>
          </a:stretch>
        </p:blipFill>
        <p:spPr>
          <a:xfrm>
            <a:off x="7332980" y="3566795"/>
            <a:ext cx="2002790" cy="1475105"/>
          </a:xfrm>
          <a:prstGeom prst="rect">
            <a:avLst/>
          </a:prstGeom>
        </p:spPr>
      </p:pic>
      <p:pic>
        <p:nvPicPr>
          <p:cNvPr id="7" name="图片 6" descr="DSC_0113"/>
          <p:cNvPicPr>
            <a:picLocks noChangeAspect="1"/>
          </p:cNvPicPr>
          <p:nvPr/>
        </p:nvPicPr>
        <p:blipFill>
          <a:blip r:embed="rId13" cstate="print"/>
          <a:stretch>
            <a:fillRect/>
          </a:stretch>
        </p:blipFill>
        <p:spPr>
          <a:xfrm>
            <a:off x="5271135" y="3566795"/>
            <a:ext cx="1824355" cy="1474470"/>
          </a:xfrm>
          <a:prstGeom prst="rect">
            <a:avLst/>
          </a:prstGeom>
        </p:spPr>
      </p:pic>
      <p:pic>
        <p:nvPicPr>
          <p:cNvPr id="8" name="图片 7" descr="结业礼堂大合影.JPG_副本"/>
          <p:cNvPicPr>
            <a:picLocks noChangeAspect="1"/>
          </p:cNvPicPr>
          <p:nvPr/>
        </p:nvPicPr>
        <p:blipFill>
          <a:blip r:embed="rId14" cstate="print"/>
          <a:stretch>
            <a:fillRect/>
          </a:stretch>
        </p:blipFill>
        <p:spPr>
          <a:xfrm>
            <a:off x="9015095" y="1236345"/>
            <a:ext cx="2801620" cy="1910080"/>
          </a:xfrm>
          <a:prstGeom prst="rect">
            <a:avLst/>
          </a:prstGeom>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10282" name="文本框 4"/>
          <p:cNvSpPr>
            <a:spLocks noChangeArrowheads="1"/>
          </p:cNvSpPr>
          <p:nvPr/>
        </p:nvSpPr>
        <p:spPr bwMode="auto">
          <a:xfrm>
            <a:off x="120650" y="278130"/>
            <a:ext cx="465201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b="1">
                <a:solidFill>
                  <a:schemeClr val="bg1"/>
                </a:solidFill>
                <a:latin typeface="微软雅黑" panose="020B0503020204020204" charset="-122"/>
                <a:ea typeface="微软雅黑" panose="020B0503020204020204" charset="-122"/>
                <a:sym typeface="微软雅黑" panose="020B0503020204020204" charset="-122"/>
              </a:rPr>
              <a:t>申请条件和报名</a:t>
            </a:r>
            <a:endParaRPr lang="zh-CN" altLang="en-US" sz="1800">
              <a:ea typeface="宋体" panose="02010600030101010101" pitchFamily="2" charset="-122"/>
            </a:endParaRPr>
          </a:p>
        </p:txBody>
      </p:sp>
      <p:sp>
        <p:nvSpPr>
          <p:cNvPr id="10244" name="任意多边形 62"/>
          <p:cNvSpPr>
            <a:spLocks noChangeArrowheads="1"/>
          </p:cNvSpPr>
          <p:nvPr/>
        </p:nvSpPr>
        <p:spPr bwMode="auto">
          <a:xfrm>
            <a:off x="962025" y="2855913"/>
            <a:ext cx="2552700" cy="3465512"/>
          </a:xfrm>
          <a:custGeom>
            <a:avLst/>
            <a:gdLst>
              <a:gd name="T0" fmla="*/ 425532 w 2552265"/>
              <a:gd name="T1" fmla="*/ 0 h 3464417"/>
              <a:gd name="T2" fmla="*/ 511972 w 2552265"/>
              <a:gd name="T3" fmla="*/ 0 h 3464417"/>
              <a:gd name="T4" fmla="*/ 584292 w 2552265"/>
              <a:gd name="T5" fmla="*/ 133275 h 3464417"/>
              <a:gd name="T6" fmla="*/ 1276567 w 2552265"/>
              <a:gd name="T7" fmla="*/ 501462 h 3464417"/>
              <a:gd name="T8" fmla="*/ 1968843 w 2552265"/>
              <a:gd name="T9" fmla="*/ 133275 h 3464417"/>
              <a:gd name="T10" fmla="*/ 2041162 w 2552265"/>
              <a:gd name="T11" fmla="*/ 0 h 3464417"/>
              <a:gd name="T12" fmla="*/ 2127604 w 2552265"/>
              <a:gd name="T13" fmla="*/ 0 h 3464417"/>
              <a:gd name="T14" fmla="*/ 2553135 w 2552265"/>
              <a:gd name="T15" fmla="*/ 425654 h 3464417"/>
              <a:gd name="T16" fmla="*/ 2553135 w 2552265"/>
              <a:gd name="T17" fmla="*/ 3040953 h 3464417"/>
              <a:gd name="T18" fmla="*/ 2127604 w 2552265"/>
              <a:gd name="T19" fmla="*/ 3466607 h 3464417"/>
              <a:gd name="T20" fmla="*/ 425532 w 2552265"/>
              <a:gd name="T21" fmla="*/ 3466607 h 3464417"/>
              <a:gd name="T22" fmla="*/ 0 w 2552265"/>
              <a:gd name="T23" fmla="*/ 3040953 h 3464417"/>
              <a:gd name="T24" fmla="*/ 0 w 2552265"/>
              <a:gd name="T25" fmla="*/ 425654 h 3464417"/>
              <a:gd name="T26" fmla="*/ 425532 w 2552265"/>
              <a:gd name="T27" fmla="*/ 0 h 34644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52265"/>
              <a:gd name="T43" fmla="*/ 0 h 3464417"/>
              <a:gd name="T44" fmla="*/ 2552265 w 2552265"/>
              <a:gd name="T45" fmla="*/ 3464417 h 34644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52265" h="3464417">
                <a:moveTo>
                  <a:pt x="425386" y="0"/>
                </a:moveTo>
                <a:lnTo>
                  <a:pt x="511798" y="0"/>
                </a:lnTo>
                <a:lnTo>
                  <a:pt x="584092" y="133191"/>
                </a:lnTo>
                <a:cubicBezTo>
                  <a:pt x="734071" y="355189"/>
                  <a:pt x="988056" y="501146"/>
                  <a:pt x="1276132" y="501146"/>
                </a:cubicBezTo>
                <a:cubicBezTo>
                  <a:pt x="1564208" y="501146"/>
                  <a:pt x="1818194" y="355189"/>
                  <a:pt x="1968172" y="133191"/>
                </a:cubicBezTo>
                <a:lnTo>
                  <a:pt x="2040466" y="0"/>
                </a:lnTo>
                <a:lnTo>
                  <a:pt x="2126879" y="0"/>
                </a:lnTo>
                <a:cubicBezTo>
                  <a:pt x="2361813" y="0"/>
                  <a:pt x="2552265" y="190452"/>
                  <a:pt x="2552265" y="425386"/>
                </a:cubicBezTo>
                <a:lnTo>
                  <a:pt x="2552265" y="3039031"/>
                </a:lnTo>
                <a:cubicBezTo>
                  <a:pt x="2552265" y="3273965"/>
                  <a:pt x="2361813" y="3464417"/>
                  <a:pt x="2126879" y="3464417"/>
                </a:cubicBezTo>
                <a:lnTo>
                  <a:pt x="425386" y="3464417"/>
                </a:lnTo>
                <a:cubicBezTo>
                  <a:pt x="190452" y="3464417"/>
                  <a:pt x="0" y="3273965"/>
                  <a:pt x="0" y="3039031"/>
                </a:cubicBezTo>
                <a:lnTo>
                  <a:pt x="0" y="425386"/>
                </a:lnTo>
                <a:cubicBezTo>
                  <a:pt x="0" y="190452"/>
                  <a:pt x="190452" y="0"/>
                  <a:pt x="425386" y="0"/>
                </a:cubicBez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10245" name="文本框 28"/>
          <p:cNvSpPr>
            <a:spLocks noChangeArrowheads="1"/>
          </p:cNvSpPr>
          <p:nvPr/>
        </p:nvSpPr>
        <p:spPr bwMode="auto">
          <a:xfrm>
            <a:off x="1124585" y="3446780"/>
            <a:ext cx="2287270" cy="398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报名二维码</a:t>
            </a:r>
          </a:p>
        </p:txBody>
      </p:sp>
      <p:sp>
        <p:nvSpPr>
          <p:cNvPr id="10247" name="椭圆 30"/>
          <p:cNvSpPr>
            <a:spLocks noChangeArrowheads="1"/>
          </p:cNvSpPr>
          <p:nvPr/>
        </p:nvSpPr>
        <p:spPr bwMode="auto">
          <a:xfrm>
            <a:off x="1501775" y="1793875"/>
            <a:ext cx="1474788" cy="1476375"/>
          </a:xfrm>
          <a:prstGeom prst="ellipse">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9" name="文本框 31"/>
          <p:cNvSpPr>
            <a:spLocks noChangeArrowheads="1"/>
          </p:cNvSpPr>
          <p:nvPr/>
        </p:nvSpPr>
        <p:spPr bwMode="auto">
          <a:xfrm>
            <a:off x="4936808" y="1308100"/>
            <a:ext cx="4610100" cy="398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charset="-122"/>
                <a:ea typeface="微软雅黑" panose="020B0503020204020204" charset="-122"/>
                <a:sym typeface="+mn-ea"/>
              </a:rPr>
              <a:t>申请条件</a:t>
            </a:r>
            <a:endParaRPr lang="zh-CN" altLang="en-US" sz="2000" b="1">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10250" name="文本框 32"/>
          <p:cNvSpPr>
            <a:spLocks noChangeArrowheads="1"/>
          </p:cNvSpPr>
          <p:nvPr/>
        </p:nvSpPr>
        <p:spPr bwMode="auto">
          <a:xfrm>
            <a:off x="4941570" y="1713230"/>
            <a:ext cx="6711315" cy="1873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indent="0" algn="just">
              <a:lnSpc>
                <a:spcPct val="130000"/>
              </a:lnSpc>
              <a:buNone/>
            </a:pPr>
            <a:r>
              <a:rPr sz="1400" dirty="0">
                <a:latin typeface="微软雅黑" panose="020B0503020204020204" charset="-122"/>
                <a:ea typeface="微软雅黑" panose="020B0503020204020204" charset="-122"/>
                <a:sym typeface="+mn-ea"/>
              </a:rPr>
              <a:t>1.我校2015级、2016级、2017级本科生，2016级和2017级研究生；</a:t>
            </a:r>
          </a:p>
          <a:p>
            <a:pPr indent="0" algn="just">
              <a:lnSpc>
                <a:spcPct val="130000"/>
              </a:lnSpc>
              <a:buNone/>
            </a:pPr>
            <a:r>
              <a:rPr sz="1400" dirty="0">
                <a:latin typeface="微软雅黑" panose="020B0503020204020204" charset="-122"/>
                <a:ea typeface="微软雅黑" panose="020B0503020204020204" charset="-122"/>
                <a:sym typeface="+mn-ea"/>
              </a:rPr>
              <a:t>2.遵纪守法，维护国家形象和学校声誉。遵守华南农业大学相关规定，服从华南农业大学统一管理，严格按照学校规定的时间派出及返校；</a:t>
            </a:r>
          </a:p>
          <a:p>
            <a:pPr indent="0" algn="just">
              <a:lnSpc>
                <a:spcPct val="130000"/>
              </a:lnSpc>
              <a:buNone/>
            </a:pPr>
            <a:r>
              <a:rPr sz="1400" dirty="0">
                <a:latin typeface="微软雅黑" panose="020B0503020204020204" charset="-122"/>
                <a:ea typeface="微软雅黑" panose="020B0503020204020204" charset="-122"/>
                <a:sym typeface="+mn-ea"/>
              </a:rPr>
              <a:t>3.身心健康，具有较强的独立生活能力和社会适应能力；</a:t>
            </a:r>
          </a:p>
          <a:p>
            <a:pPr indent="0" algn="just">
              <a:lnSpc>
                <a:spcPct val="130000"/>
              </a:lnSpc>
              <a:buNone/>
            </a:pPr>
            <a:r>
              <a:rPr sz="1400" dirty="0">
                <a:latin typeface="微软雅黑" panose="020B0503020204020204" charset="-122"/>
                <a:ea typeface="微软雅黑" panose="020B0503020204020204" charset="-122"/>
                <a:sym typeface="+mn-ea"/>
              </a:rPr>
              <a:t>4.英语听说读写具有一定基础，能适应全英文授课。</a:t>
            </a:r>
          </a:p>
        </p:txBody>
      </p:sp>
      <p:grpSp>
        <p:nvGrpSpPr>
          <p:cNvPr id="10251" name="Group 21"/>
          <p:cNvGrpSpPr/>
          <p:nvPr/>
        </p:nvGrpSpPr>
        <p:grpSpPr bwMode="auto">
          <a:xfrm>
            <a:off x="4268470" y="1308100"/>
            <a:ext cx="650875" cy="652463"/>
            <a:chOff x="0" y="0"/>
            <a:chExt cx="1204686" cy="1204686"/>
          </a:xfrm>
        </p:grpSpPr>
        <p:sp>
          <p:nvSpPr>
            <p:cNvPr id="10267" name="圆角矩形 14"/>
            <p:cNvSpPr>
              <a:spLocks noChangeArrowheads="1"/>
            </p:cNvSpPr>
            <p:nvPr/>
          </p:nvSpPr>
          <p:spPr bwMode="auto">
            <a:xfrm>
              <a:off x="0" y="0"/>
              <a:ext cx="1204686" cy="1204686"/>
            </a:xfrm>
            <a:prstGeom prst="roundRect">
              <a:avLst>
                <a:gd name="adj" fmla="val 16667"/>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0268" name="Group 23"/>
            <p:cNvGrpSpPr/>
            <p:nvPr/>
          </p:nvGrpSpPr>
          <p:grpSpPr bwMode="auto">
            <a:xfrm>
              <a:off x="145466" y="140878"/>
              <a:ext cx="918328" cy="918328"/>
              <a:chOff x="0" y="0"/>
              <a:chExt cx="3893937" cy="3893937"/>
            </a:xfrm>
          </p:grpSpPr>
          <p:sp>
            <p:nvSpPr>
              <p:cNvPr id="10269" name="同心圆 34"/>
              <p:cNvSpPr>
                <a:spLocks noChangeArrowheads="1"/>
              </p:cNvSpPr>
              <p:nvPr/>
            </p:nvSpPr>
            <p:spPr bwMode="auto">
              <a:xfrm>
                <a:off x="0" y="0"/>
                <a:ext cx="3893937" cy="3893937"/>
              </a:xfrm>
              <a:custGeom>
                <a:avLst/>
                <a:gdLst>
                  <a:gd name="T0" fmla="*/ 350989566 w 21600"/>
                  <a:gd name="T1" fmla="*/ 0 h 21600"/>
                  <a:gd name="T2" fmla="*/ 102794348 w 21600"/>
                  <a:gd name="T3" fmla="*/ 102794348 h 21600"/>
                  <a:gd name="T4" fmla="*/ 0 w 21600"/>
                  <a:gd name="T5" fmla="*/ 350989566 h 21600"/>
                  <a:gd name="T6" fmla="*/ 102794348 w 21600"/>
                  <a:gd name="T7" fmla="*/ 599184604 h 21600"/>
                  <a:gd name="T8" fmla="*/ 350989566 w 21600"/>
                  <a:gd name="T9" fmla="*/ 701978952 h 21600"/>
                  <a:gd name="T10" fmla="*/ 599184604 w 21600"/>
                  <a:gd name="T11" fmla="*/ 599184604 h 21600"/>
                  <a:gd name="T12" fmla="*/ 701978952 w 21600"/>
                  <a:gd name="T13" fmla="*/ 350989566 h 21600"/>
                  <a:gd name="T14" fmla="*/ 599184604 w 21600"/>
                  <a:gd name="T15" fmla="*/ 102794348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19" y="10800"/>
                    </a:moveTo>
                    <a:cubicBezTo>
                      <a:pt x="1519" y="15926"/>
                      <a:pt x="5674" y="20081"/>
                      <a:pt x="10800" y="20081"/>
                    </a:cubicBezTo>
                    <a:cubicBezTo>
                      <a:pt x="15926" y="20081"/>
                      <a:pt x="20081" y="15926"/>
                      <a:pt x="20081" y="10800"/>
                    </a:cubicBezTo>
                    <a:cubicBezTo>
                      <a:pt x="20081" y="5674"/>
                      <a:pt x="15926" y="1519"/>
                      <a:pt x="10800" y="1519"/>
                    </a:cubicBezTo>
                    <a:cubicBezTo>
                      <a:pt x="5674" y="1519"/>
                      <a:pt x="1519" y="5674"/>
                      <a:pt x="1519" y="10800"/>
                    </a:cubicBezTo>
                    <a:close/>
                  </a:path>
                </a:pathLst>
              </a:cu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10270" name="圆角矩形 35"/>
              <p:cNvSpPr>
                <a:spLocks noChangeArrowheads="1"/>
              </p:cNvSpPr>
              <p:nvPr/>
            </p:nvSpPr>
            <p:spPr bwMode="auto">
              <a:xfrm rot="5400000">
                <a:off x="3358447" y="1856968"/>
                <a:ext cx="180000" cy="360000"/>
              </a:xfrm>
              <a:prstGeom prst="roundRect">
                <a:avLst>
                  <a:gd name="adj" fmla="val 16667"/>
                </a:avLst>
              </a:pr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71" name="圆角矩形 37"/>
              <p:cNvSpPr>
                <a:spLocks noChangeArrowheads="1"/>
              </p:cNvSpPr>
              <p:nvPr/>
            </p:nvSpPr>
            <p:spPr bwMode="auto">
              <a:xfrm rot="5400000">
                <a:off x="371519" y="1856968"/>
                <a:ext cx="180000" cy="360000"/>
              </a:xfrm>
              <a:prstGeom prst="roundRect">
                <a:avLst>
                  <a:gd name="adj" fmla="val 16667"/>
                </a:avLst>
              </a:pr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72" name="圆角矩形 38"/>
              <p:cNvSpPr>
                <a:spLocks noChangeArrowheads="1"/>
              </p:cNvSpPr>
              <p:nvPr/>
            </p:nvSpPr>
            <p:spPr bwMode="auto">
              <a:xfrm>
                <a:off x="1941252" y="256886"/>
                <a:ext cx="180000" cy="360000"/>
              </a:xfrm>
              <a:prstGeom prst="roundRect">
                <a:avLst>
                  <a:gd name="adj" fmla="val 16667"/>
                </a:avLst>
              </a:pr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73" name="圆角矩形 39"/>
              <p:cNvSpPr>
                <a:spLocks noChangeArrowheads="1"/>
              </p:cNvSpPr>
              <p:nvPr/>
            </p:nvSpPr>
            <p:spPr bwMode="auto">
              <a:xfrm>
                <a:off x="1894487" y="3257663"/>
                <a:ext cx="180000" cy="360000"/>
              </a:xfrm>
              <a:prstGeom prst="roundRect">
                <a:avLst>
                  <a:gd name="adj" fmla="val 16667"/>
                </a:avLst>
              </a:prstGeom>
              <a:solidFill>
                <a:schemeClr val="bg1"/>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sp>
        <p:nvSpPr>
          <p:cNvPr id="10255" name="文本框 44"/>
          <p:cNvSpPr>
            <a:spLocks noChangeArrowheads="1"/>
          </p:cNvSpPr>
          <p:nvPr/>
        </p:nvSpPr>
        <p:spPr bwMode="auto">
          <a:xfrm>
            <a:off x="4936808" y="3594100"/>
            <a:ext cx="4610100" cy="398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sz="2000" b="1">
                <a:solidFill>
                  <a:srgbClr val="262626"/>
                </a:solidFill>
                <a:latin typeface="微软雅黑" panose="020B0503020204020204" charset="-122"/>
                <a:ea typeface="微软雅黑" panose="020B0503020204020204" charset="-122"/>
                <a:sym typeface="微软雅黑" panose="020B0503020204020204" charset="-122"/>
              </a:rPr>
              <a:t>项目流程</a:t>
            </a:r>
          </a:p>
        </p:txBody>
      </p:sp>
      <p:sp>
        <p:nvSpPr>
          <p:cNvPr id="10256" name="文本框 45"/>
          <p:cNvSpPr>
            <a:spLocks noChangeArrowheads="1"/>
          </p:cNvSpPr>
          <p:nvPr/>
        </p:nvSpPr>
        <p:spPr bwMode="auto">
          <a:xfrm>
            <a:off x="4941570" y="3997325"/>
            <a:ext cx="6711315" cy="2689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indent="0" algn="just">
              <a:lnSpc>
                <a:spcPct val="130000"/>
              </a:lnSpc>
              <a:buNone/>
            </a:pPr>
            <a:r>
              <a:rPr sz="1400" dirty="0">
                <a:latin typeface="微软雅黑" panose="020B0503020204020204" charset="-122"/>
                <a:ea typeface="微软雅黑" panose="020B0503020204020204" charset="-122"/>
                <a:sym typeface="Open Sans" pitchFamily="34" charset="0"/>
              </a:rPr>
              <a:t>1.请打开报名链接：</a:t>
            </a:r>
            <a:r>
              <a:rPr sz="1400" dirty="0">
                <a:latin typeface="微软雅黑" panose="020B0503020204020204" charset="-122"/>
                <a:ea typeface="微软雅黑" panose="020B0503020204020204" charset="-122"/>
                <a:sym typeface="Open Sans" pitchFamily="34" charset="0"/>
                <a:hlinkClick r:id="rId3"/>
              </a:rPr>
              <a:t>http://dcn-edu.com/f/52ENdG</a:t>
            </a:r>
            <a:r>
              <a:rPr sz="1400" dirty="0">
                <a:latin typeface="微软雅黑" panose="020B0503020204020204" charset="-122"/>
                <a:ea typeface="微软雅黑" panose="020B0503020204020204" charset="-122"/>
                <a:sym typeface="Open Sans" pitchFamily="34" charset="0"/>
              </a:rPr>
              <a:t>，</a:t>
            </a:r>
            <a:r>
              <a:rPr lang="zh-CN" sz="1400" dirty="0">
                <a:latin typeface="微软雅黑" panose="020B0503020204020204" charset="-122"/>
                <a:ea typeface="微软雅黑" panose="020B0503020204020204" charset="-122"/>
                <a:sym typeface="Open Sans" pitchFamily="34" charset="0"/>
              </a:rPr>
              <a:t>或扫描左方二维码，</a:t>
            </a:r>
            <a:r>
              <a:rPr sz="1400" dirty="0">
                <a:latin typeface="微软雅黑" panose="020B0503020204020204" charset="-122"/>
                <a:ea typeface="微软雅黑" panose="020B0503020204020204" charset="-122"/>
                <a:sym typeface="Open Sans" pitchFamily="34" charset="0"/>
              </a:rPr>
              <a:t>在线提交项目报名表，同时须按照学校要求办好相关申请手续；</a:t>
            </a:r>
            <a:endParaRPr sz="1400" dirty="0">
              <a:solidFill>
                <a:schemeClr val="tx1"/>
              </a:solidFill>
              <a:latin typeface="微软雅黑" panose="020B0503020204020204" charset="-122"/>
              <a:ea typeface="微软雅黑" panose="020B0503020204020204" charset="-122"/>
              <a:sym typeface="Open Sans" pitchFamily="34" charset="0"/>
            </a:endParaRPr>
          </a:p>
          <a:p>
            <a:pPr indent="0" algn="just">
              <a:lnSpc>
                <a:spcPct val="130000"/>
              </a:lnSpc>
              <a:buNone/>
            </a:pPr>
            <a:r>
              <a:rPr sz="1400" dirty="0">
                <a:latin typeface="微软雅黑" panose="020B0503020204020204" charset="-122"/>
                <a:ea typeface="微软雅黑" panose="020B0503020204020204" charset="-122"/>
                <a:sym typeface="Open Sans" pitchFamily="34" charset="0"/>
              </a:rPr>
              <a:t>2.</a:t>
            </a:r>
            <a:r>
              <a:rPr lang="zh-CN" sz="1400" dirty="0">
                <a:latin typeface="微软雅黑" panose="020B0503020204020204" charset="-122"/>
                <a:ea typeface="微软雅黑" panose="020B0503020204020204" charset="-122"/>
                <a:sym typeface="Open Sans" pitchFamily="34" charset="0"/>
              </a:rPr>
              <a:t>参加并通过学校现场面试或项目部视频面试，获得访学资格</a:t>
            </a:r>
            <a:r>
              <a:rPr sz="1400" dirty="0">
                <a:latin typeface="微软雅黑" panose="020B0503020204020204" charset="-122"/>
                <a:ea typeface="微软雅黑" panose="020B0503020204020204" charset="-122"/>
                <a:sym typeface="Open Sans" pitchFamily="34" charset="0"/>
              </a:rPr>
              <a:t>；</a:t>
            </a:r>
            <a:endParaRPr sz="1400" dirty="0">
              <a:solidFill>
                <a:schemeClr val="tx1"/>
              </a:solidFill>
              <a:latin typeface="微软雅黑" panose="020B0503020204020204" charset="-122"/>
              <a:ea typeface="微软雅黑" panose="020B0503020204020204" charset="-122"/>
              <a:sym typeface="Open Sans" pitchFamily="34" charset="0"/>
            </a:endParaRPr>
          </a:p>
          <a:p>
            <a:pPr indent="0" algn="just">
              <a:lnSpc>
                <a:spcPct val="130000"/>
              </a:lnSpc>
              <a:buNone/>
            </a:pPr>
            <a:r>
              <a:rPr sz="1400" dirty="0">
                <a:latin typeface="微软雅黑" panose="020B0503020204020204" charset="-122"/>
                <a:ea typeface="微软雅黑" panose="020B0503020204020204" charset="-122"/>
                <a:sym typeface="Open Sans" pitchFamily="34" charset="0"/>
              </a:rPr>
              <a:t>3.交费</a:t>
            </a:r>
            <a:r>
              <a:rPr lang="zh-CN" sz="1400" dirty="0">
                <a:latin typeface="微软雅黑" panose="020B0503020204020204" charset="-122"/>
                <a:ea typeface="微软雅黑" panose="020B0503020204020204" charset="-122"/>
                <a:sym typeface="Open Sans" pitchFamily="34" charset="0"/>
              </a:rPr>
              <a:t>，加入访学微信群，同时准备签证材料（澳大利亚不需要面签）</a:t>
            </a:r>
            <a:r>
              <a:rPr sz="1400" dirty="0">
                <a:latin typeface="微软雅黑" panose="020B0503020204020204" charset="-122"/>
                <a:ea typeface="微软雅黑" panose="020B0503020204020204" charset="-122"/>
                <a:sym typeface="Open Sans" pitchFamily="34" charset="0"/>
              </a:rPr>
              <a:t>；</a:t>
            </a:r>
            <a:endParaRPr sz="1400" dirty="0">
              <a:solidFill>
                <a:schemeClr val="tx1"/>
              </a:solidFill>
              <a:latin typeface="微软雅黑" panose="020B0503020204020204" charset="-122"/>
              <a:ea typeface="微软雅黑" panose="020B0503020204020204" charset="-122"/>
              <a:sym typeface="Open Sans" pitchFamily="34" charset="0"/>
            </a:endParaRPr>
          </a:p>
          <a:p>
            <a:pPr indent="0" algn="just">
              <a:lnSpc>
                <a:spcPct val="130000"/>
              </a:lnSpc>
              <a:buNone/>
            </a:pPr>
            <a:r>
              <a:rPr sz="1400" dirty="0">
                <a:latin typeface="微软雅黑" panose="020B0503020204020204" charset="-122"/>
                <a:ea typeface="微软雅黑" panose="020B0503020204020204" charset="-122"/>
                <a:sym typeface="Open Sans" pitchFamily="34" charset="0"/>
              </a:rPr>
              <a:t>4.</a:t>
            </a:r>
            <a:r>
              <a:rPr lang="zh-CN" sz="1400" dirty="0">
                <a:latin typeface="微软雅黑" panose="020B0503020204020204" charset="-122"/>
                <a:ea typeface="微软雅黑" panose="020B0503020204020204" charset="-122"/>
                <a:sym typeface="Open Sans" pitchFamily="34" charset="0"/>
              </a:rPr>
              <a:t>通过签证，参加行前交流会，参加班委会选举</a:t>
            </a:r>
            <a:r>
              <a:rPr sz="1400" dirty="0">
                <a:latin typeface="微软雅黑" panose="020B0503020204020204" charset="-122"/>
                <a:ea typeface="微软雅黑" panose="020B0503020204020204" charset="-122"/>
                <a:sym typeface="Open Sans" pitchFamily="34" charset="0"/>
              </a:rPr>
              <a:t>；</a:t>
            </a:r>
            <a:endParaRPr sz="1400" dirty="0">
              <a:solidFill>
                <a:schemeClr val="tx1"/>
              </a:solidFill>
              <a:latin typeface="微软雅黑" panose="020B0503020204020204" charset="-122"/>
              <a:ea typeface="微软雅黑" panose="020B0503020204020204" charset="-122"/>
              <a:sym typeface="Open Sans" pitchFamily="34" charset="0"/>
            </a:endParaRPr>
          </a:p>
          <a:p>
            <a:pPr indent="0" algn="just">
              <a:lnSpc>
                <a:spcPct val="130000"/>
              </a:lnSpc>
              <a:buNone/>
            </a:pPr>
            <a:r>
              <a:rPr lang="en-US" sz="1400" dirty="0">
                <a:latin typeface="微软雅黑" panose="020B0503020204020204" charset="-122"/>
                <a:ea typeface="微软雅黑" panose="020B0503020204020204" charset="-122"/>
                <a:sym typeface="Open Sans" pitchFamily="34" charset="0"/>
              </a:rPr>
              <a:t>5.</a:t>
            </a:r>
            <a:r>
              <a:rPr lang="zh-CN" altLang="en-US" sz="1400" dirty="0">
                <a:latin typeface="微软雅黑" panose="020B0503020204020204" charset="-122"/>
                <a:ea typeface="微软雅黑" panose="020B0503020204020204" charset="-122"/>
                <a:sym typeface="Open Sans" pitchFamily="34" charset="0"/>
              </a:rPr>
              <a:t>出发，赴澳大利亚访学；</a:t>
            </a:r>
            <a:endParaRPr lang="zh-CN" altLang="en-US" sz="1400" dirty="0">
              <a:solidFill>
                <a:schemeClr val="tx1"/>
              </a:solidFill>
              <a:latin typeface="微软雅黑" panose="020B0503020204020204" charset="-122"/>
              <a:ea typeface="微软雅黑" panose="020B0503020204020204" charset="-122"/>
              <a:sym typeface="Open Sans" pitchFamily="34" charset="0"/>
            </a:endParaRPr>
          </a:p>
          <a:p>
            <a:pPr indent="0" algn="just">
              <a:lnSpc>
                <a:spcPct val="130000"/>
              </a:lnSpc>
              <a:buNone/>
            </a:pPr>
            <a:r>
              <a:rPr lang="en-US" sz="1400" dirty="0">
                <a:latin typeface="微软雅黑" panose="020B0503020204020204" charset="-122"/>
                <a:ea typeface="微软雅黑" panose="020B0503020204020204" charset="-122"/>
                <a:sym typeface="Open Sans" pitchFamily="34" charset="0"/>
              </a:rPr>
              <a:t>6</a:t>
            </a:r>
            <a:r>
              <a:rPr sz="1400" dirty="0">
                <a:latin typeface="微软雅黑" panose="020B0503020204020204" charset="-122"/>
                <a:ea typeface="微软雅黑" panose="020B0503020204020204" charset="-122"/>
                <a:sym typeface="Open Sans" pitchFamily="34" charset="0"/>
              </a:rPr>
              <a:t>.回国，提交访学总结等。</a:t>
            </a:r>
            <a:endParaRPr lang="zh-CN" altLang="en-US" sz="1400" dirty="0">
              <a:solidFill>
                <a:srgbClr val="262626"/>
              </a:solidFill>
              <a:latin typeface="微软雅黑" panose="020B0503020204020204" charset="-122"/>
              <a:ea typeface="微软雅黑" panose="020B0503020204020204" charset="-122"/>
              <a:sym typeface="微软雅黑" panose="020B0503020204020204" charset="-122"/>
            </a:endParaRPr>
          </a:p>
        </p:txBody>
      </p:sp>
      <p:grpSp>
        <p:nvGrpSpPr>
          <p:cNvPr id="10257" name="Group 40"/>
          <p:cNvGrpSpPr/>
          <p:nvPr/>
        </p:nvGrpSpPr>
        <p:grpSpPr bwMode="auto">
          <a:xfrm>
            <a:off x="4308158" y="3578225"/>
            <a:ext cx="652462" cy="650875"/>
            <a:chOff x="0" y="0"/>
            <a:chExt cx="1204686" cy="1204686"/>
          </a:xfrm>
        </p:grpSpPr>
        <p:sp>
          <p:nvSpPr>
            <p:cNvPr id="10258" name="圆角矩形 43"/>
            <p:cNvSpPr>
              <a:spLocks noChangeArrowheads="1"/>
            </p:cNvSpPr>
            <p:nvPr/>
          </p:nvSpPr>
          <p:spPr bwMode="auto">
            <a:xfrm>
              <a:off x="0" y="0"/>
              <a:ext cx="1204686" cy="1204686"/>
            </a:xfrm>
            <a:prstGeom prst="roundRect">
              <a:avLst>
                <a:gd name="adj" fmla="val 16667"/>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0259" name="Group 42"/>
            <p:cNvGrpSpPr/>
            <p:nvPr/>
          </p:nvGrpSpPr>
          <p:grpSpPr bwMode="auto">
            <a:xfrm>
              <a:off x="157732" y="121751"/>
              <a:ext cx="929493" cy="925733"/>
              <a:chOff x="0" y="0"/>
              <a:chExt cx="2521872" cy="2511672"/>
            </a:xfrm>
          </p:grpSpPr>
          <p:sp>
            <p:nvSpPr>
              <p:cNvPr id="10260" name="圆角矩形 64"/>
              <p:cNvSpPr>
                <a:spLocks noChangeArrowheads="1"/>
              </p:cNvSpPr>
              <p:nvPr/>
            </p:nvSpPr>
            <p:spPr bwMode="auto">
              <a:xfrm>
                <a:off x="0" y="1107135"/>
                <a:ext cx="907948" cy="1404537"/>
              </a:xfrm>
              <a:prstGeom prst="roundRect">
                <a:avLst>
                  <a:gd name="adj" fmla="val 16667"/>
                </a:avLst>
              </a:prstGeom>
              <a:noFill/>
              <a:ln w="50800">
                <a:solidFill>
                  <a:schemeClr val="bg1"/>
                </a:solidFill>
                <a:bevel/>
              </a:ln>
              <a:extLst>
                <a:ext uri="{909E8E84-426E-40DD-AFC4-6F175D3DCCD1}">
                  <a14:hiddenFill xmlns=""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61" name="任意多边形 65"/>
              <p:cNvSpPr>
                <a:spLocks noChangeArrowheads="1"/>
              </p:cNvSpPr>
              <p:nvPr/>
            </p:nvSpPr>
            <p:spPr bwMode="auto">
              <a:xfrm>
                <a:off x="882190" y="0"/>
                <a:ext cx="1639682" cy="2450926"/>
              </a:xfrm>
              <a:custGeom>
                <a:avLst/>
                <a:gdLst>
                  <a:gd name="T0" fmla="*/ 25758 w 1639682"/>
                  <a:gd name="T1" fmla="*/ 1350159 h 2450926"/>
                  <a:gd name="T2" fmla="*/ 386366 w 1639682"/>
                  <a:gd name="T3" fmla="*/ 1066824 h 2450926"/>
                  <a:gd name="T4" fmla="*/ 502276 w 1639682"/>
                  <a:gd name="T5" fmla="*/ 49393 h 2450926"/>
                  <a:gd name="T6" fmla="*/ 901522 w 1639682"/>
                  <a:gd name="T7" fmla="*/ 358486 h 2450926"/>
                  <a:gd name="T8" fmla="*/ 965917 w 1639682"/>
                  <a:gd name="T9" fmla="*/ 1221370 h 2450926"/>
                  <a:gd name="T10" fmla="*/ 1571223 w 1639682"/>
                  <a:gd name="T11" fmla="*/ 1337280 h 2450926"/>
                  <a:gd name="T12" fmla="*/ 1481071 w 1639682"/>
                  <a:gd name="T13" fmla="*/ 2367590 h 2450926"/>
                  <a:gd name="T14" fmla="*/ 283336 w 1639682"/>
                  <a:gd name="T15" fmla="*/ 2393348 h 2450926"/>
                  <a:gd name="T16" fmla="*/ 0 w 1639682"/>
                  <a:gd name="T17" fmla="*/ 2316074 h 24509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9682"/>
                  <a:gd name="T28" fmla="*/ 0 h 2450926"/>
                  <a:gd name="T29" fmla="*/ 1639682 w 1639682"/>
                  <a:gd name="T30" fmla="*/ 2450926 h 24509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9682" h="2450926">
                    <a:moveTo>
                      <a:pt x="25758" y="1350159"/>
                    </a:moveTo>
                    <a:lnTo>
                      <a:pt x="386366" y="1066824"/>
                    </a:lnTo>
                    <a:lnTo>
                      <a:pt x="502276" y="49393"/>
                    </a:lnTo>
                    <a:cubicBezTo>
                      <a:pt x="592428" y="-113740"/>
                      <a:pt x="824249" y="163157"/>
                      <a:pt x="901522" y="358486"/>
                    </a:cubicBezTo>
                    <a:cubicBezTo>
                      <a:pt x="978795" y="553815"/>
                      <a:pt x="837128" y="1000283"/>
                      <a:pt x="965917" y="1221370"/>
                    </a:cubicBezTo>
                    <a:cubicBezTo>
                      <a:pt x="1171979" y="1229956"/>
                      <a:pt x="1485364" y="1146243"/>
                      <a:pt x="1571223" y="1337280"/>
                    </a:cubicBezTo>
                    <a:cubicBezTo>
                      <a:pt x="1657082" y="1528317"/>
                      <a:pt x="1695719" y="2191579"/>
                      <a:pt x="1481071" y="2367590"/>
                    </a:cubicBezTo>
                    <a:cubicBezTo>
                      <a:pt x="1266423" y="2543601"/>
                      <a:pt x="682581" y="2384762"/>
                      <a:pt x="283336" y="2393348"/>
                    </a:cubicBezTo>
                    <a:lnTo>
                      <a:pt x="0" y="2316074"/>
                    </a:lnTo>
                  </a:path>
                </a:pathLst>
              </a:custGeom>
              <a:noFill/>
              <a:ln w="50800" cap="flat" cmpd="sng">
                <a:solidFill>
                  <a:schemeClr val="bg1"/>
                </a:solidFill>
                <a:bevel/>
              </a:ln>
              <a:extLst>
                <a:ext uri="{909E8E84-426E-40DD-AFC4-6F175D3DCCD1}">
                  <a14:hiddenFill xmlns="" xmlns:a14="http://schemas.microsoft.com/office/drawing/2010/main">
                    <a:solidFill>
                      <a:srgbClr val="FFFFFF"/>
                    </a:solidFill>
                  </a14:hiddenFill>
                </a:ext>
              </a:extLst>
            </p:spPr>
            <p:txBody>
              <a:bodyPr anchor="ctr"/>
              <a:lstStyle/>
              <a:p>
                <a:endParaRPr lang="zh-CN" altLang="en-US"/>
              </a:p>
            </p:txBody>
          </p:sp>
        </p:grpSp>
      </p:grpSp>
      <p:sp>
        <p:nvSpPr>
          <p:cNvPr id="22" name="AutoShape 66"/>
          <p:cNvSpPr/>
          <p:nvPr/>
        </p:nvSpPr>
        <p:spPr bwMode="auto">
          <a:xfrm>
            <a:off x="1911350" y="2178050"/>
            <a:ext cx="654050" cy="65532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76184" tIns="76184" rIns="76184" bIns="76184" anchor="ctr"/>
          <a:lstStyle/>
          <a:p>
            <a:pPr defTabSz="685165" eaLnBrk="1" fontAlgn="auto" hangingPunct="1">
              <a:spcBef>
                <a:spcPts val="0"/>
              </a:spcBef>
              <a:spcAft>
                <a:spcPts val="0"/>
              </a:spcAft>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pic>
        <p:nvPicPr>
          <p:cNvPr id="3" name="图片 2" descr="DCN02"/>
          <p:cNvPicPr>
            <a:picLocks noChangeAspect="1"/>
          </p:cNvPicPr>
          <p:nvPr/>
        </p:nvPicPr>
        <p:blipFill>
          <a:blip r:embed="rId4" cstate="print"/>
          <a:stretch>
            <a:fillRect/>
          </a:stretch>
        </p:blipFill>
        <p:spPr>
          <a:xfrm>
            <a:off x="11006455" y="52705"/>
            <a:ext cx="1117600" cy="842645"/>
          </a:xfrm>
          <a:prstGeom prst="rect">
            <a:avLst/>
          </a:prstGeom>
        </p:spPr>
      </p:pic>
      <p:pic>
        <p:nvPicPr>
          <p:cNvPr id="2" name="图片 1"/>
          <p:cNvPicPr>
            <a:picLocks noChangeAspect="1"/>
          </p:cNvPicPr>
          <p:nvPr/>
        </p:nvPicPr>
        <p:blipFill>
          <a:blip r:embed="rId5" cstate="print"/>
          <a:stretch>
            <a:fillRect/>
          </a:stretch>
        </p:blipFill>
        <p:spPr>
          <a:xfrm>
            <a:off x="1607820" y="4229100"/>
            <a:ext cx="1320800" cy="1320800"/>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4"/>
          <p:cNvSpPr>
            <a:spLocks noChangeArrowheads="1"/>
          </p:cNvSpPr>
          <p:nvPr/>
        </p:nvSpPr>
        <p:spPr bwMode="auto">
          <a:xfrm>
            <a:off x="4921885" y="4003675"/>
            <a:ext cx="650875" cy="652780"/>
          </a:xfrm>
          <a:prstGeom prst="roundRect">
            <a:avLst>
              <a:gd name="adj" fmla="val 16667"/>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 name="圆角矩形 14"/>
          <p:cNvSpPr>
            <a:spLocks noChangeArrowheads="1"/>
          </p:cNvSpPr>
          <p:nvPr/>
        </p:nvSpPr>
        <p:spPr bwMode="auto">
          <a:xfrm>
            <a:off x="4925695" y="3012440"/>
            <a:ext cx="650875" cy="652780"/>
          </a:xfrm>
          <a:prstGeom prst="roundRect">
            <a:avLst>
              <a:gd name="adj" fmla="val 16667"/>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10282" name="文本框 4"/>
          <p:cNvSpPr>
            <a:spLocks noChangeArrowheads="1"/>
          </p:cNvSpPr>
          <p:nvPr/>
        </p:nvSpPr>
        <p:spPr bwMode="auto">
          <a:xfrm>
            <a:off x="120650" y="278130"/>
            <a:ext cx="465201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b="1">
                <a:solidFill>
                  <a:schemeClr val="bg1"/>
                </a:solidFill>
                <a:latin typeface="微软雅黑" panose="020B0503020204020204" charset="-122"/>
                <a:ea typeface="微软雅黑" panose="020B0503020204020204" charset="-122"/>
                <a:sym typeface="微软雅黑" panose="020B0503020204020204" charset="-122"/>
              </a:rPr>
              <a:t>咨询</a:t>
            </a:r>
          </a:p>
        </p:txBody>
      </p:sp>
      <p:sp>
        <p:nvSpPr>
          <p:cNvPr id="10244" name="任意多边形 62"/>
          <p:cNvSpPr>
            <a:spLocks noChangeArrowheads="1"/>
          </p:cNvSpPr>
          <p:nvPr/>
        </p:nvSpPr>
        <p:spPr bwMode="auto">
          <a:xfrm>
            <a:off x="962025" y="2855913"/>
            <a:ext cx="2552700" cy="3465512"/>
          </a:xfrm>
          <a:custGeom>
            <a:avLst/>
            <a:gdLst>
              <a:gd name="T0" fmla="*/ 425532 w 2552265"/>
              <a:gd name="T1" fmla="*/ 0 h 3464417"/>
              <a:gd name="T2" fmla="*/ 511972 w 2552265"/>
              <a:gd name="T3" fmla="*/ 0 h 3464417"/>
              <a:gd name="T4" fmla="*/ 584292 w 2552265"/>
              <a:gd name="T5" fmla="*/ 133275 h 3464417"/>
              <a:gd name="T6" fmla="*/ 1276567 w 2552265"/>
              <a:gd name="T7" fmla="*/ 501462 h 3464417"/>
              <a:gd name="T8" fmla="*/ 1968843 w 2552265"/>
              <a:gd name="T9" fmla="*/ 133275 h 3464417"/>
              <a:gd name="T10" fmla="*/ 2041162 w 2552265"/>
              <a:gd name="T11" fmla="*/ 0 h 3464417"/>
              <a:gd name="T12" fmla="*/ 2127604 w 2552265"/>
              <a:gd name="T13" fmla="*/ 0 h 3464417"/>
              <a:gd name="T14" fmla="*/ 2553135 w 2552265"/>
              <a:gd name="T15" fmla="*/ 425654 h 3464417"/>
              <a:gd name="T16" fmla="*/ 2553135 w 2552265"/>
              <a:gd name="T17" fmla="*/ 3040953 h 3464417"/>
              <a:gd name="T18" fmla="*/ 2127604 w 2552265"/>
              <a:gd name="T19" fmla="*/ 3466607 h 3464417"/>
              <a:gd name="T20" fmla="*/ 425532 w 2552265"/>
              <a:gd name="T21" fmla="*/ 3466607 h 3464417"/>
              <a:gd name="T22" fmla="*/ 0 w 2552265"/>
              <a:gd name="T23" fmla="*/ 3040953 h 3464417"/>
              <a:gd name="T24" fmla="*/ 0 w 2552265"/>
              <a:gd name="T25" fmla="*/ 425654 h 3464417"/>
              <a:gd name="T26" fmla="*/ 425532 w 2552265"/>
              <a:gd name="T27" fmla="*/ 0 h 34644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52265"/>
              <a:gd name="T43" fmla="*/ 0 h 3464417"/>
              <a:gd name="T44" fmla="*/ 2552265 w 2552265"/>
              <a:gd name="T45" fmla="*/ 3464417 h 34644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52265" h="3464417">
                <a:moveTo>
                  <a:pt x="425386" y="0"/>
                </a:moveTo>
                <a:lnTo>
                  <a:pt x="511798" y="0"/>
                </a:lnTo>
                <a:lnTo>
                  <a:pt x="584092" y="133191"/>
                </a:lnTo>
                <a:cubicBezTo>
                  <a:pt x="734071" y="355189"/>
                  <a:pt x="988056" y="501146"/>
                  <a:pt x="1276132" y="501146"/>
                </a:cubicBezTo>
                <a:cubicBezTo>
                  <a:pt x="1564208" y="501146"/>
                  <a:pt x="1818194" y="355189"/>
                  <a:pt x="1968172" y="133191"/>
                </a:cubicBezTo>
                <a:lnTo>
                  <a:pt x="2040466" y="0"/>
                </a:lnTo>
                <a:lnTo>
                  <a:pt x="2126879" y="0"/>
                </a:lnTo>
                <a:cubicBezTo>
                  <a:pt x="2361813" y="0"/>
                  <a:pt x="2552265" y="190452"/>
                  <a:pt x="2552265" y="425386"/>
                </a:cubicBezTo>
                <a:lnTo>
                  <a:pt x="2552265" y="3039031"/>
                </a:lnTo>
                <a:cubicBezTo>
                  <a:pt x="2552265" y="3273965"/>
                  <a:pt x="2361813" y="3464417"/>
                  <a:pt x="2126879" y="3464417"/>
                </a:cubicBezTo>
                <a:lnTo>
                  <a:pt x="425386" y="3464417"/>
                </a:lnTo>
                <a:cubicBezTo>
                  <a:pt x="190452" y="3464417"/>
                  <a:pt x="0" y="3273965"/>
                  <a:pt x="0" y="3039031"/>
                </a:cubicBezTo>
                <a:lnTo>
                  <a:pt x="0" y="425386"/>
                </a:lnTo>
                <a:cubicBezTo>
                  <a:pt x="0" y="190452"/>
                  <a:pt x="190452" y="0"/>
                  <a:pt x="425386" y="0"/>
                </a:cubicBez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10245" name="文本框 28"/>
          <p:cNvSpPr>
            <a:spLocks noChangeArrowheads="1"/>
          </p:cNvSpPr>
          <p:nvPr/>
        </p:nvSpPr>
        <p:spPr bwMode="auto">
          <a:xfrm>
            <a:off x="1114425" y="3446780"/>
            <a:ext cx="2297430" cy="398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咨询二维码</a:t>
            </a:r>
          </a:p>
        </p:txBody>
      </p:sp>
      <p:sp>
        <p:nvSpPr>
          <p:cNvPr id="10247" name="椭圆 30"/>
          <p:cNvSpPr>
            <a:spLocks noChangeArrowheads="1"/>
          </p:cNvSpPr>
          <p:nvPr/>
        </p:nvSpPr>
        <p:spPr bwMode="auto">
          <a:xfrm>
            <a:off x="1501775" y="1793875"/>
            <a:ext cx="1474788" cy="1476375"/>
          </a:xfrm>
          <a:prstGeom prst="ellipse">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50" name="文本框 32"/>
          <p:cNvSpPr>
            <a:spLocks noChangeArrowheads="1"/>
          </p:cNvSpPr>
          <p:nvPr/>
        </p:nvSpPr>
        <p:spPr bwMode="auto">
          <a:xfrm>
            <a:off x="4941570" y="1713230"/>
            <a:ext cx="6711315" cy="370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indent="0" algn="just">
              <a:lnSpc>
                <a:spcPct val="130000"/>
              </a:lnSpc>
              <a:buNone/>
            </a:pPr>
            <a:endParaRPr lang="zh-CN" sz="1400" dirty="0">
              <a:solidFill>
                <a:srgbClr val="262626"/>
              </a:solidFill>
              <a:latin typeface="微软雅黑" panose="020B0503020204020204" charset="-122"/>
              <a:ea typeface="微软雅黑" panose="020B0503020204020204" charset="-122"/>
              <a:sym typeface="+mn-ea"/>
            </a:endParaRPr>
          </a:p>
        </p:txBody>
      </p:sp>
      <p:sp>
        <p:nvSpPr>
          <p:cNvPr id="10267" name="圆角矩形 14"/>
          <p:cNvSpPr>
            <a:spLocks noChangeArrowheads="1"/>
          </p:cNvSpPr>
          <p:nvPr/>
        </p:nvSpPr>
        <p:spPr bwMode="auto">
          <a:xfrm>
            <a:off x="4925060" y="2041525"/>
            <a:ext cx="650875" cy="652780"/>
          </a:xfrm>
          <a:prstGeom prst="roundRect">
            <a:avLst>
              <a:gd name="adj" fmla="val 16667"/>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58" name="圆角矩形 43"/>
          <p:cNvSpPr>
            <a:spLocks noChangeArrowheads="1"/>
          </p:cNvSpPr>
          <p:nvPr/>
        </p:nvSpPr>
        <p:spPr bwMode="auto">
          <a:xfrm>
            <a:off x="4921885" y="5098415"/>
            <a:ext cx="652145" cy="650875"/>
          </a:xfrm>
          <a:prstGeom prst="roundRect">
            <a:avLst>
              <a:gd name="adj" fmla="val 16667"/>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9" name="Freeform 41"/>
          <p:cNvSpPr>
            <a:spLocks noEditPoints="1"/>
          </p:cNvSpPr>
          <p:nvPr/>
        </p:nvSpPr>
        <p:spPr bwMode="auto">
          <a:xfrm>
            <a:off x="1829435" y="2067560"/>
            <a:ext cx="780415" cy="926465"/>
          </a:xfrm>
          <a:custGeom>
            <a:avLst/>
            <a:gdLst>
              <a:gd name="T0" fmla="*/ 87 w 175"/>
              <a:gd name="T1" fmla="*/ 0 h 167"/>
              <a:gd name="T2" fmla="*/ 0 w 175"/>
              <a:gd name="T3" fmla="*/ 65 h 167"/>
              <a:gd name="T4" fmla="*/ 42 w 175"/>
              <a:gd name="T5" fmla="*/ 121 h 167"/>
              <a:gd name="T6" fmla="*/ 77 w 175"/>
              <a:gd name="T7" fmla="*/ 167 h 167"/>
              <a:gd name="T8" fmla="*/ 71 w 175"/>
              <a:gd name="T9" fmla="*/ 130 h 167"/>
              <a:gd name="T10" fmla="*/ 87 w 175"/>
              <a:gd name="T11" fmla="*/ 131 h 167"/>
              <a:gd name="T12" fmla="*/ 175 w 175"/>
              <a:gd name="T13" fmla="*/ 65 h 167"/>
              <a:gd name="T14" fmla="*/ 87 w 175"/>
              <a:gd name="T15" fmla="*/ 0 h 167"/>
              <a:gd name="T16" fmla="*/ 44 w 175"/>
              <a:gd name="T17" fmla="*/ 92 h 167"/>
              <a:gd name="T18" fmla="*/ 34 w 175"/>
              <a:gd name="T19" fmla="*/ 82 h 167"/>
              <a:gd name="T20" fmla="*/ 44 w 175"/>
              <a:gd name="T21" fmla="*/ 72 h 167"/>
              <a:gd name="T22" fmla="*/ 54 w 175"/>
              <a:gd name="T23" fmla="*/ 82 h 167"/>
              <a:gd name="T24" fmla="*/ 44 w 175"/>
              <a:gd name="T25" fmla="*/ 92 h 167"/>
              <a:gd name="T26" fmla="*/ 87 w 175"/>
              <a:gd name="T27" fmla="*/ 92 h 167"/>
              <a:gd name="T28" fmla="*/ 77 w 175"/>
              <a:gd name="T29" fmla="*/ 82 h 167"/>
              <a:gd name="T30" fmla="*/ 87 w 175"/>
              <a:gd name="T31" fmla="*/ 72 h 167"/>
              <a:gd name="T32" fmla="*/ 98 w 175"/>
              <a:gd name="T33" fmla="*/ 82 h 167"/>
              <a:gd name="T34" fmla="*/ 87 w 175"/>
              <a:gd name="T35" fmla="*/ 92 h 167"/>
              <a:gd name="T36" fmla="*/ 131 w 175"/>
              <a:gd name="T37" fmla="*/ 92 h 167"/>
              <a:gd name="T38" fmla="*/ 120 w 175"/>
              <a:gd name="T39" fmla="*/ 82 h 167"/>
              <a:gd name="T40" fmla="*/ 131 w 175"/>
              <a:gd name="T41" fmla="*/ 72 h 167"/>
              <a:gd name="T42" fmla="*/ 141 w 175"/>
              <a:gd name="T43" fmla="*/ 82 h 167"/>
              <a:gd name="T44" fmla="*/ 131 w 175"/>
              <a:gd name="T45" fmla="*/ 9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167">
                <a:moveTo>
                  <a:pt x="87" y="0"/>
                </a:moveTo>
                <a:cubicBezTo>
                  <a:pt x="39" y="0"/>
                  <a:pt x="0" y="29"/>
                  <a:pt x="0" y="65"/>
                </a:cubicBezTo>
                <a:cubicBezTo>
                  <a:pt x="0" y="89"/>
                  <a:pt x="17" y="110"/>
                  <a:pt x="42" y="121"/>
                </a:cubicBezTo>
                <a:cubicBezTo>
                  <a:pt x="42" y="132"/>
                  <a:pt x="45" y="157"/>
                  <a:pt x="77" y="167"/>
                </a:cubicBezTo>
                <a:cubicBezTo>
                  <a:pt x="77" y="167"/>
                  <a:pt x="64" y="146"/>
                  <a:pt x="71" y="130"/>
                </a:cubicBezTo>
                <a:cubicBezTo>
                  <a:pt x="77" y="130"/>
                  <a:pt x="82" y="131"/>
                  <a:pt x="87" y="131"/>
                </a:cubicBezTo>
                <a:cubicBezTo>
                  <a:pt x="136" y="131"/>
                  <a:pt x="175" y="102"/>
                  <a:pt x="175" y="65"/>
                </a:cubicBezTo>
                <a:cubicBezTo>
                  <a:pt x="175" y="29"/>
                  <a:pt x="136" y="0"/>
                  <a:pt x="87" y="0"/>
                </a:cubicBezTo>
                <a:close/>
                <a:moveTo>
                  <a:pt x="44" y="92"/>
                </a:moveTo>
                <a:cubicBezTo>
                  <a:pt x="38" y="92"/>
                  <a:pt x="34" y="88"/>
                  <a:pt x="34" y="82"/>
                </a:cubicBezTo>
                <a:cubicBezTo>
                  <a:pt x="34" y="76"/>
                  <a:pt x="38" y="72"/>
                  <a:pt x="44" y="72"/>
                </a:cubicBezTo>
                <a:cubicBezTo>
                  <a:pt x="50" y="72"/>
                  <a:pt x="54" y="76"/>
                  <a:pt x="54" y="82"/>
                </a:cubicBezTo>
                <a:cubicBezTo>
                  <a:pt x="54" y="88"/>
                  <a:pt x="50" y="92"/>
                  <a:pt x="44" y="92"/>
                </a:cubicBezTo>
                <a:close/>
                <a:moveTo>
                  <a:pt x="87" y="92"/>
                </a:moveTo>
                <a:cubicBezTo>
                  <a:pt x="82" y="92"/>
                  <a:pt x="77" y="88"/>
                  <a:pt x="77" y="82"/>
                </a:cubicBezTo>
                <a:cubicBezTo>
                  <a:pt x="77" y="76"/>
                  <a:pt x="82" y="72"/>
                  <a:pt x="87" y="72"/>
                </a:cubicBezTo>
                <a:cubicBezTo>
                  <a:pt x="93" y="72"/>
                  <a:pt x="98" y="76"/>
                  <a:pt x="98" y="82"/>
                </a:cubicBezTo>
                <a:cubicBezTo>
                  <a:pt x="98" y="88"/>
                  <a:pt x="93" y="92"/>
                  <a:pt x="87" y="92"/>
                </a:cubicBezTo>
                <a:close/>
                <a:moveTo>
                  <a:pt x="131" y="92"/>
                </a:moveTo>
                <a:cubicBezTo>
                  <a:pt x="125" y="92"/>
                  <a:pt x="120" y="88"/>
                  <a:pt x="120" y="82"/>
                </a:cubicBezTo>
                <a:cubicBezTo>
                  <a:pt x="120" y="76"/>
                  <a:pt x="125" y="72"/>
                  <a:pt x="131" y="72"/>
                </a:cubicBezTo>
                <a:cubicBezTo>
                  <a:pt x="136" y="72"/>
                  <a:pt x="141" y="76"/>
                  <a:pt x="141" y="82"/>
                </a:cubicBezTo>
                <a:cubicBezTo>
                  <a:pt x="141" y="88"/>
                  <a:pt x="136" y="92"/>
                  <a:pt x="131" y="9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en-IN" sz="1400">
              <a:latin typeface="+mn-lt"/>
            </a:endParaRPr>
          </a:p>
        </p:txBody>
      </p:sp>
      <p:pic>
        <p:nvPicPr>
          <p:cNvPr id="17" name="图片 16" descr="微信图片_20170827162744"/>
          <p:cNvPicPr>
            <a:picLocks noChangeAspect="1"/>
          </p:cNvPicPr>
          <p:nvPr/>
        </p:nvPicPr>
        <p:blipFill>
          <a:blip r:embed="rId3" cstate="print"/>
          <a:stretch>
            <a:fillRect/>
          </a:stretch>
        </p:blipFill>
        <p:spPr>
          <a:xfrm>
            <a:off x="1543050" y="4239895"/>
            <a:ext cx="1390650" cy="1390650"/>
          </a:xfrm>
          <a:prstGeom prst="rect">
            <a:avLst/>
          </a:prstGeom>
        </p:spPr>
      </p:pic>
      <p:sp>
        <p:nvSpPr>
          <p:cNvPr id="7241" name="Freeform 83"/>
          <p:cNvSpPr>
            <a:spLocks noEditPoints="1"/>
          </p:cNvSpPr>
          <p:nvPr/>
        </p:nvSpPr>
        <p:spPr bwMode="auto">
          <a:xfrm>
            <a:off x="5040948" y="5216843"/>
            <a:ext cx="413385" cy="413385"/>
          </a:xfrm>
          <a:custGeom>
            <a:avLst/>
            <a:gdLst>
              <a:gd name="T0" fmla="*/ 50906 w 959"/>
              <a:gd name="T1" fmla="*/ 571297 h 960"/>
              <a:gd name="T2" fmla="*/ 187714 w 959"/>
              <a:gd name="T3" fmla="*/ 710347 h 960"/>
              <a:gd name="T4" fmla="*/ 380997 w 959"/>
              <a:gd name="T5" fmla="*/ 762789 h 960"/>
              <a:gd name="T6" fmla="*/ 574279 w 959"/>
              <a:gd name="T7" fmla="*/ 710347 h 960"/>
              <a:gd name="T8" fmla="*/ 711088 w 959"/>
              <a:gd name="T9" fmla="*/ 571297 h 960"/>
              <a:gd name="T10" fmla="*/ 762789 w 959"/>
              <a:gd name="T11" fmla="*/ 394902 h 960"/>
              <a:gd name="T12" fmla="*/ 745290 w 959"/>
              <a:gd name="T13" fmla="*/ 267771 h 960"/>
              <a:gd name="T14" fmla="*/ 637911 w 959"/>
              <a:gd name="T15" fmla="*/ 99321 h 960"/>
              <a:gd name="T16" fmla="*/ 457355 w 959"/>
              <a:gd name="T17" fmla="*/ 7946 h 960"/>
              <a:gd name="T18" fmla="*/ 249756 w 959"/>
              <a:gd name="T19" fmla="*/ 23837 h 960"/>
              <a:gd name="T20" fmla="*/ 86699 w 959"/>
              <a:gd name="T21" fmla="*/ 139050 h 960"/>
              <a:gd name="T22" fmla="*/ 3182 w 959"/>
              <a:gd name="T23" fmla="*/ 324185 h 960"/>
              <a:gd name="T24" fmla="*/ 569507 w 959"/>
              <a:gd name="T25" fmla="*/ 532363 h 960"/>
              <a:gd name="T26" fmla="*/ 613254 w 959"/>
              <a:gd name="T27" fmla="*/ 459263 h 960"/>
              <a:gd name="T28" fmla="*/ 717451 w 959"/>
              <a:gd name="T29" fmla="*/ 501375 h 960"/>
              <a:gd name="T30" fmla="*/ 630753 w 959"/>
              <a:gd name="T31" fmla="*/ 498991 h 960"/>
              <a:gd name="T32" fmla="*/ 402473 w 959"/>
              <a:gd name="T33" fmla="*/ 524417 h 960"/>
              <a:gd name="T34" fmla="*/ 430312 w 959"/>
              <a:gd name="T35" fmla="*/ 682537 h 960"/>
              <a:gd name="T36" fmla="*/ 361907 w 959"/>
              <a:gd name="T37" fmla="*/ 731006 h 960"/>
              <a:gd name="T38" fmla="*/ 302252 w 959"/>
              <a:gd name="T39" fmla="*/ 576859 h 960"/>
              <a:gd name="T40" fmla="*/ 241006 w 959"/>
              <a:gd name="T41" fmla="*/ 671413 h 960"/>
              <a:gd name="T42" fmla="*/ 246574 w 959"/>
              <a:gd name="T43" fmla="*/ 541103 h 960"/>
              <a:gd name="T44" fmla="*/ 330887 w 959"/>
              <a:gd name="T45" fmla="*/ 731006 h 960"/>
              <a:gd name="T46" fmla="*/ 474854 w 959"/>
              <a:gd name="T47" fmla="*/ 315445 h 960"/>
              <a:gd name="T48" fmla="*/ 471672 w 959"/>
              <a:gd name="T49" fmla="*/ 483100 h 960"/>
              <a:gd name="T50" fmla="*/ 287935 w 959"/>
              <a:gd name="T51" fmla="*/ 458468 h 960"/>
              <a:gd name="T52" fmla="*/ 564734 w 959"/>
              <a:gd name="T53" fmla="*/ 609437 h 960"/>
              <a:gd name="T54" fmla="*/ 454969 w 959"/>
              <a:gd name="T55" fmla="*/ 720677 h 960"/>
              <a:gd name="T56" fmla="*/ 485990 w 959"/>
              <a:gd name="T57" fmla="*/ 566530 h 960"/>
              <a:gd name="T58" fmla="*/ 599732 w 959"/>
              <a:gd name="T59" fmla="*/ 239166 h 960"/>
              <a:gd name="T60" fmla="*/ 480422 w 959"/>
              <a:gd name="T61" fmla="*/ 167655 h 960"/>
              <a:gd name="T62" fmla="*/ 466900 w 959"/>
              <a:gd name="T63" fmla="*/ 47674 h 960"/>
              <a:gd name="T64" fmla="*/ 571893 w 959"/>
              <a:gd name="T65" fmla="*/ 168449 h 960"/>
              <a:gd name="T66" fmla="*/ 380997 w 959"/>
              <a:gd name="T67" fmla="*/ 239166 h 960"/>
              <a:gd name="T68" fmla="*/ 326114 w 959"/>
              <a:gd name="T69" fmla="*/ 93759 h 960"/>
              <a:gd name="T70" fmla="*/ 392928 w 959"/>
              <a:gd name="T71" fmla="*/ 27015 h 960"/>
              <a:gd name="T72" fmla="*/ 455764 w 959"/>
              <a:gd name="T73" fmla="*/ 165271 h 960"/>
              <a:gd name="T74" fmla="*/ 198055 w 959"/>
              <a:gd name="T75" fmla="*/ 154147 h 960"/>
              <a:gd name="T76" fmla="*/ 306229 w 959"/>
              <a:gd name="T77" fmla="*/ 41318 h 960"/>
              <a:gd name="T78" fmla="*/ 276004 w 959"/>
              <a:gd name="T79" fmla="*/ 196259 h 960"/>
              <a:gd name="T80" fmla="*/ 148740 w 959"/>
              <a:gd name="T81" fmla="*/ 297964 h 960"/>
              <a:gd name="T82" fmla="*/ 264073 w 959"/>
              <a:gd name="T83" fmla="*/ 459263 h 960"/>
              <a:gd name="T84" fmla="*/ 147944 w 959"/>
              <a:gd name="T85" fmla="*/ 459263 h 960"/>
              <a:gd name="T86" fmla="*/ 62837 w 959"/>
              <a:gd name="T87" fmla="*/ 545076 h 960"/>
              <a:gd name="T88" fmla="*/ 128059 w 959"/>
              <a:gd name="T89" fmla="*/ 481511 h 960"/>
              <a:gd name="T90" fmla="*/ 174193 w 959"/>
              <a:gd name="T91" fmla="*/ 616588 h 960"/>
              <a:gd name="T92" fmla="*/ 151921 w 959"/>
              <a:gd name="T93" fmla="*/ 655522 h 960"/>
              <a:gd name="T94" fmla="*/ 598141 w 959"/>
              <a:gd name="T95" fmla="*/ 595929 h 960"/>
              <a:gd name="T96" fmla="*/ 550417 w 959"/>
              <a:gd name="T97" fmla="*/ 695250 h 960"/>
              <a:gd name="T98" fmla="*/ 614845 w 959"/>
              <a:gd name="T99" fmla="*/ 211356 h 960"/>
              <a:gd name="T100" fmla="*/ 717451 w 959"/>
              <a:gd name="T101" fmla="*/ 259825 h 960"/>
              <a:gd name="T102" fmla="*/ 659387 w 959"/>
              <a:gd name="T103" fmla="*/ 158120 h 960"/>
              <a:gd name="T104" fmla="*/ 522578 w 959"/>
              <a:gd name="T105" fmla="*/ 60387 h 960"/>
              <a:gd name="T106" fmla="*/ 239416 w 959"/>
              <a:gd name="T107" fmla="*/ 60387 h 960"/>
              <a:gd name="T108" fmla="*/ 101811 w 959"/>
              <a:gd name="T109" fmla="*/ 158120 h 960"/>
              <a:gd name="T110" fmla="*/ 116128 w 959"/>
              <a:gd name="T111" fmla="*/ 195465 h 960"/>
              <a:gd name="T112" fmla="*/ 23067 w 959"/>
              <a:gd name="T113" fmla="*/ 381395 h 960"/>
              <a:gd name="T114" fmla="*/ 54883 w 959"/>
              <a:gd name="T115" fmla="*/ 235193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59" h="960">
                <a:moveTo>
                  <a:pt x="0" y="500"/>
                </a:moveTo>
                <a:lnTo>
                  <a:pt x="2" y="524"/>
                </a:lnTo>
                <a:lnTo>
                  <a:pt x="4" y="548"/>
                </a:lnTo>
                <a:lnTo>
                  <a:pt x="9" y="570"/>
                </a:lnTo>
                <a:lnTo>
                  <a:pt x="13" y="593"/>
                </a:lnTo>
                <a:lnTo>
                  <a:pt x="19" y="616"/>
                </a:lnTo>
                <a:lnTo>
                  <a:pt x="26" y="637"/>
                </a:lnTo>
                <a:lnTo>
                  <a:pt x="34" y="659"/>
                </a:lnTo>
                <a:lnTo>
                  <a:pt x="43" y="680"/>
                </a:lnTo>
                <a:lnTo>
                  <a:pt x="53" y="700"/>
                </a:lnTo>
                <a:lnTo>
                  <a:pt x="64" y="719"/>
                </a:lnTo>
                <a:lnTo>
                  <a:pt x="76" y="739"/>
                </a:lnTo>
                <a:lnTo>
                  <a:pt x="88" y="758"/>
                </a:lnTo>
                <a:lnTo>
                  <a:pt x="102" y="776"/>
                </a:lnTo>
                <a:lnTo>
                  <a:pt x="116" y="793"/>
                </a:lnTo>
                <a:lnTo>
                  <a:pt x="131" y="810"/>
                </a:lnTo>
                <a:lnTo>
                  <a:pt x="146" y="826"/>
                </a:lnTo>
                <a:lnTo>
                  <a:pt x="163" y="841"/>
                </a:lnTo>
                <a:lnTo>
                  <a:pt x="180" y="856"/>
                </a:lnTo>
                <a:lnTo>
                  <a:pt x="199" y="870"/>
                </a:lnTo>
                <a:lnTo>
                  <a:pt x="217" y="882"/>
                </a:lnTo>
                <a:lnTo>
                  <a:pt x="236" y="894"/>
                </a:lnTo>
                <a:lnTo>
                  <a:pt x="256" y="905"/>
                </a:lnTo>
                <a:lnTo>
                  <a:pt x="276" y="915"/>
                </a:lnTo>
                <a:lnTo>
                  <a:pt x="296" y="924"/>
                </a:lnTo>
                <a:lnTo>
                  <a:pt x="318" y="932"/>
                </a:lnTo>
                <a:lnTo>
                  <a:pt x="340" y="939"/>
                </a:lnTo>
                <a:lnTo>
                  <a:pt x="362" y="946"/>
                </a:lnTo>
                <a:lnTo>
                  <a:pt x="385" y="950"/>
                </a:lnTo>
                <a:lnTo>
                  <a:pt x="408" y="955"/>
                </a:lnTo>
                <a:lnTo>
                  <a:pt x="431" y="957"/>
                </a:lnTo>
                <a:lnTo>
                  <a:pt x="455" y="960"/>
                </a:lnTo>
                <a:lnTo>
                  <a:pt x="479" y="960"/>
                </a:lnTo>
                <a:lnTo>
                  <a:pt x="502" y="960"/>
                </a:lnTo>
                <a:lnTo>
                  <a:pt x="526" y="957"/>
                </a:lnTo>
                <a:lnTo>
                  <a:pt x="550" y="955"/>
                </a:lnTo>
                <a:lnTo>
                  <a:pt x="573" y="950"/>
                </a:lnTo>
                <a:lnTo>
                  <a:pt x="596" y="946"/>
                </a:lnTo>
                <a:lnTo>
                  <a:pt x="617" y="939"/>
                </a:lnTo>
                <a:lnTo>
                  <a:pt x="640" y="932"/>
                </a:lnTo>
                <a:lnTo>
                  <a:pt x="661" y="924"/>
                </a:lnTo>
                <a:lnTo>
                  <a:pt x="682" y="915"/>
                </a:lnTo>
                <a:lnTo>
                  <a:pt x="702" y="905"/>
                </a:lnTo>
                <a:lnTo>
                  <a:pt x="722" y="894"/>
                </a:lnTo>
                <a:lnTo>
                  <a:pt x="741" y="882"/>
                </a:lnTo>
                <a:lnTo>
                  <a:pt x="760" y="870"/>
                </a:lnTo>
                <a:lnTo>
                  <a:pt x="778" y="856"/>
                </a:lnTo>
                <a:lnTo>
                  <a:pt x="795" y="841"/>
                </a:lnTo>
                <a:lnTo>
                  <a:pt x="811" y="826"/>
                </a:lnTo>
                <a:lnTo>
                  <a:pt x="827" y="810"/>
                </a:lnTo>
                <a:lnTo>
                  <a:pt x="841" y="793"/>
                </a:lnTo>
                <a:lnTo>
                  <a:pt x="856" y="776"/>
                </a:lnTo>
                <a:lnTo>
                  <a:pt x="870" y="758"/>
                </a:lnTo>
                <a:lnTo>
                  <a:pt x="882" y="739"/>
                </a:lnTo>
                <a:lnTo>
                  <a:pt x="894" y="719"/>
                </a:lnTo>
                <a:lnTo>
                  <a:pt x="905" y="700"/>
                </a:lnTo>
                <a:lnTo>
                  <a:pt x="914" y="680"/>
                </a:lnTo>
                <a:lnTo>
                  <a:pt x="923" y="659"/>
                </a:lnTo>
                <a:lnTo>
                  <a:pt x="931" y="637"/>
                </a:lnTo>
                <a:lnTo>
                  <a:pt x="938" y="616"/>
                </a:lnTo>
                <a:lnTo>
                  <a:pt x="945" y="593"/>
                </a:lnTo>
                <a:lnTo>
                  <a:pt x="950" y="570"/>
                </a:lnTo>
                <a:lnTo>
                  <a:pt x="953" y="548"/>
                </a:lnTo>
                <a:lnTo>
                  <a:pt x="956" y="524"/>
                </a:lnTo>
                <a:lnTo>
                  <a:pt x="958" y="500"/>
                </a:lnTo>
                <a:lnTo>
                  <a:pt x="959" y="497"/>
                </a:lnTo>
                <a:lnTo>
                  <a:pt x="959" y="495"/>
                </a:lnTo>
                <a:lnTo>
                  <a:pt x="959" y="494"/>
                </a:lnTo>
                <a:lnTo>
                  <a:pt x="958" y="492"/>
                </a:lnTo>
                <a:lnTo>
                  <a:pt x="959" y="486"/>
                </a:lnTo>
                <a:lnTo>
                  <a:pt x="959" y="480"/>
                </a:lnTo>
                <a:lnTo>
                  <a:pt x="958" y="455"/>
                </a:lnTo>
                <a:lnTo>
                  <a:pt x="956" y="431"/>
                </a:lnTo>
                <a:lnTo>
                  <a:pt x="953" y="408"/>
                </a:lnTo>
                <a:lnTo>
                  <a:pt x="948" y="384"/>
                </a:lnTo>
                <a:lnTo>
                  <a:pt x="944" y="360"/>
                </a:lnTo>
                <a:lnTo>
                  <a:pt x="937" y="337"/>
                </a:lnTo>
                <a:lnTo>
                  <a:pt x="929" y="315"/>
                </a:lnTo>
                <a:lnTo>
                  <a:pt x="921" y="294"/>
                </a:lnTo>
                <a:lnTo>
                  <a:pt x="911" y="272"/>
                </a:lnTo>
                <a:lnTo>
                  <a:pt x="901" y="252"/>
                </a:lnTo>
                <a:lnTo>
                  <a:pt x="889" y="231"/>
                </a:lnTo>
                <a:lnTo>
                  <a:pt x="877" y="212"/>
                </a:lnTo>
                <a:lnTo>
                  <a:pt x="863" y="194"/>
                </a:lnTo>
                <a:lnTo>
                  <a:pt x="849" y="175"/>
                </a:lnTo>
                <a:lnTo>
                  <a:pt x="834" y="157"/>
                </a:lnTo>
                <a:lnTo>
                  <a:pt x="818" y="141"/>
                </a:lnTo>
                <a:lnTo>
                  <a:pt x="802" y="125"/>
                </a:lnTo>
                <a:lnTo>
                  <a:pt x="783" y="109"/>
                </a:lnTo>
                <a:lnTo>
                  <a:pt x="765" y="96"/>
                </a:lnTo>
                <a:lnTo>
                  <a:pt x="747" y="82"/>
                </a:lnTo>
                <a:lnTo>
                  <a:pt x="728" y="70"/>
                </a:lnTo>
                <a:lnTo>
                  <a:pt x="707" y="58"/>
                </a:lnTo>
                <a:lnTo>
                  <a:pt x="687" y="48"/>
                </a:lnTo>
                <a:lnTo>
                  <a:pt x="665" y="38"/>
                </a:lnTo>
                <a:lnTo>
                  <a:pt x="644" y="30"/>
                </a:lnTo>
                <a:lnTo>
                  <a:pt x="622" y="22"/>
                </a:lnTo>
                <a:lnTo>
                  <a:pt x="599" y="15"/>
                </a:lnTo>
                <a:lnTo>
                  <a:pt x="575" y="10"/>
                </a:lnTo>
                <a:lnTo>
                  <a:pt x="551" y="6"/>
                </a:lnTo>
                <a:lnTo>
                  <a:pt x="527" y="2"/>
                </a:lnTo>
                <a:lnTo>
                  <a:pt x="504" y="1"/>
                </a:lnTo>
                <a:lnTo>
                  <a:pt x="479" y="0"/>
                </a:lnTo>
                <a:lnTo>
                  <a:pt x="455" y="1"/>
                </a:lnTo>
                <a:lnTo>
                  <a:pt x="430" y="2"/>
                </a:lnTo>
                <a:lnTo>
                  <a:pt x="406" y="6"/>
                </a:lnTo>
                <a:lnTo>
                  <a:pt x="382" y="10"/>
                </a:lnTo>
                <a:lnTo>
                  <a:pt x="359" y="15"/>
                </a:lnTo>
                <a:lnTo>
                  <a:pt x="336" y="22"/>
                </a:lnTo>
                <a:lnTo>
                  <a:pt x="314" y="30"/>
                </a:lnTo>
                <a:lnTo>
                  <a:pt x="292" y="38"/>
                </a:lnTo>
                <a:lnTo>
                  <a:pt x="271" y="48"/>
                </a:lnTo>
                <a:lnTo>
                  <a:pt x="250" y="58"/>
                </a:lnTo>
                <a:lnTo>
                  <a:pt x="230" y="70"/>
                </a:lnTo>
                <a:lnTo>
                  <a:pt x="211" y="82"/>
                </a:lnTo>
                <a:lnTo>
                  <a:pt x="192" y="96"/>
                </a:lnTo>
                <a:lnTo>
                  <a:pt x="174" y="109"/>
                </a:lnTo>
                <a:lnTo>
                  <a:pt x="157" y="125"/>
                </a:lnTo>
                <a:lnTo>
                  <a:pt x="139" y="141"/>
                </a:lnTo>
                <a:lnTo>
                  <a:pt x="124" y="157"/>
                </a:lnTo>
                <a:lnTo>
                  <a:pt x="109" y="175"/>
                </a:lnTo>
                <a:lnTo>
                  <a:pt x="94" y="194"/>
                </a:lnTo>
                <a:lnTo>
                  <a:pt x="81" y="212"/>
                </a:lnTo>
                <a:lnTo>
                  <a:pt x="69" y="231"/>
                </a:lnTo>
                <a:lnTo>
                  <a:pt x="58" y="252"/>
                </a:lnTo>
                <a:lnTo>
                  <a:pt x="46" y="272"/>
                </a:lnTo>
                <a:lnTo>
                  <a:pt x="37" y="294"/>
                </a:lnTo>
                <a:lnTo>
                  <a:pt x="28" y="315"/>
                </a:lnTo>
                <a:lnTo>
                  <a:pt x="21" y="337"/>
                </a:lnTo>
                <a:lnTo>
                  <a:pt x="14" y="360"/>
                </a:lnTo>
                <a:lnTo>
                  <a:pt x="9" y="384"/>
                </a:lnTo>
                <a:lnTo>
                  <a:pt x="4" y="408"/>
                </a:lnTo>
                <a:lnTo>
                  <a:pt x="2" y="431"/>
                </a:lnTo>
                <a:lnTo>
                  <a:pt x="0" y="455"/>
                </a:lnTo>
                <a:lnTo>
                  <a:pt x="0" y="480"/>
                </a:lnTo>
                <a:lnTo>
                  <a:pt x="0" y="486"/>
                </a:lnTo>
                <a:lnTo>
                  <a:pt x="0" y="492"/>
                </a:lnTo>
                <a:lnTo>
                  <a:pt x="0" y="494"/>
                </a:lnTo>
                <a:lnTo>
                  <a:pt x="0" y="495"/>
                </a:lnTo>
                <a:lnTo>
                  <a:pt x="0" y="497"/>
                </a:lnTo>
                <a:lnTo>
                  <a:pt x="0" y="500"/>
                </a:lnTo>
                <a:close/>
                <a:moveTo>
                  <a:pt x="746" y="682"/>
                </a:moveTo>
                <a:lnTo>
                  <a:pt x="716" y="670"/>
                </a:lnTo>
                <a:lnTo>
                  <a:pt x="684" y="660"/>
                </a:lnTo>
                <a:lnTo>
                  <a:pt x="653" y="651"/>
                </a:lnTo>
                <a:lnTo>
                  <a:pt x="620" y="644"/>
                </a:lnTo>
                <a:lnTo>
                  <a:pt x="623" y="611"/>
                </a:lnTo>
                <a:lnTo>
                  <a:pt x="625" y="578"/>
                </a:lnTo>
                <a:lnTo>
                  <a:pt x="628" y="544"/>
                </a:lnTo>
                <a:lnTo>
                  <a:pt x="629" y="510"/>
                </a:lnTo>
                <a:lnTo>
                  <a:pt x="778" y="510"/>
                </a:lnTo>
                <a:lnTo>
                  <a:pt x="777" y="533"/>
                </a:lnTo>
                <a:lnTo>
                  <a:pt x="774" y="556"/>
                </a:lnTo>
                <a:lnTo>
                  <a:pt x="771" y="578"/>
                </a:lnTo>
                <a:lnTo>
                  <a:pt x="768" y="600"/>
                </a:lnTo>
                <a:lnTo>
                  <a:pt x="763" y="622"/>
                </a:lnTo>
                <a:lnTo>
                  <a:pt x="758" y="642"/>
                </a:lnTo>
                <a:lnTo>
                  <a:pt x="753" y="663"/>
                </a:lnTo>
                <a:lnTo>
                  <a:pt x="746" y="682"/>
                </a:lnTo>
                <a:close/>
                <a:moveTo>
                  <a:pt x="807" y="510"/>
                </a:moveTo>
                <a:lnTo>
                  <a:pt x="927" y="510"/>
                </a:lnTo>
                <a:lnTo>
                  <a:pt x="925" y="542"/>
                </a:lnTo>
                <a:lnTo>
                  <a:pt x="919" y="571"/>
                </a:lnTo>
                <a:lnTo>
                  <a:pt x="912" y="602"/>
                </a:lnTo>
                <a:lnTo>
                  <a:pt x="902" y="631"/>
                </a:lnTo>
                <a:lnTo>
                  <a:pt x="892" y="659"/>
                </a:lnTo>
                <a:lnTo>
                  <a:pt x="878" y="686"/>
                </a:lnTo>
                <a:lnTo>
                  <a:pt x="863" y="713"/>
                </a:lnTo>
                <a:lnTo>
                  <a:pt x="847" y="738"/>
                </a:lnTo>
                <a:lnTo>
                  <a:pt x="830" y="726"/>
                </a:lnTo>
                <a:lnTo>
                  <a:pt x="812" y="715"/>
                </a:lnTo>
                <a:lnTo>
                  <a:pt x="793" y="705"/>
                </a:lnTo>
                <a:lnTo>
                  <a:pt x="773" y="694"/>
                </a:lnTo>
                <a:lnTo>
                  <a:pt x="780" y="673"/>
                </a:lnTo>
                <a:lnTo>
                  <a:pt x="787" y="651"/>
                </a:lnTo>
                <a:lnTo>
                  <a:pt x="793" y="628"/>
                </a:lnTo>
                <a:lnTo>
                  <a:pt x="797" y="606"/>
                </a:lnTo>
                <a:lnTo>
                  <a:pt x="801" y="583"/>
                </a:lnTo>
                <a:lnTo>
                  <a:pt x="804" y="559"/>
                </a:lnTo>
                <a:lnTo>
                  <a:pt x="806" y="535"/>
                </a:lnTo>
                <a:lnTo>
                  <a:pt x="807" y="510"/>
                </a:lnTo>
                <a:close/>
                <a:moveTo>
                  <a:pt x="370" y="668"/>
                </a:moveTo>
                <a:lnTo>
                  <a:pt x="398" y="665"/>
                </a:lnTo>
                <a:lnTo>
                  <a:pt x="424" y="663"/>
                </a:lnTo>
                <a:lnTo>
                  <a:pt x="451" y="660"/>
                </a:lnTo>
                <a:lnTo>
                  <a:pt x="479" y="660"/>
                </a:lnTo>
                <a:lnTo>
                  <a:pt x="506" y="660"/>
                </a:lnTo>
                <a:lnTo>
                  <a:pt x="533" y="663"/>
                </a:lnTo>
                <a:lnTo>
                  <a:pt x="560" y="665"/>
                </a:lnTo>
                <a:lnTo>
                  <a:pt x="587" y="668"/>
                </a:lnTo>
                <a:lnTo>
                  <a:pt x="583" y="698"/>
                </a:lnTo>
                <a:lnTo>
                  <a:pt x="579" y="726"/>
                </a:lnTo>
                <a:lnTo>
                  <a:pt x="573" y="752"/>
                </a:lnTo>
                <a:lnTo>
                  <a:pt x="567" y="777"/>
                </a:lnTo>
                <a:lnTo>
                  <a:pt x="562" y="800"/>
                </a:lnTo>
                <a:lnTo>
                  <a:pt x="555" y="822"/>
                </a:lnTo>
                <a:lnTo>
                  <a:pt x="548" y="841"/>
                </a:lnTo>
                <a:lnTo>
                  <a:pt x="541" y="859"/>
                </a:lnTo>
                <a:lnTo>
                  <a:pt x="533" y="875"/>
                </a:lnTo>
                <a:lnTo>
                  <a:pt x="526" y="890"/>
                </a:lnTo>
                <a:lnTo>
                  <a:pt x="518" y="902"/>
                </a:lnTo>
                <a:lnTo>
                  <a:pt x="510" y="912"/>
                </a:lnTo>
                <a:lnTo>
                  <a:pt x="502" y="920"/>
                </a:lnTo>
                <a:lnTo>
                  <a:pt x="494" y="925"/>
                </a:lnTo>
                <a:lnTo>
                  <a:pt x="486" y="929"/>
                </a:lnTo>
                <a:lnTo>
                  <a:pt x="479" y="930"/>
                </a:lnTo>
                <a:lnTo>
                  <a:pt x="471" y="929"/>
                </a:lnTo>
                <a:lnTo>
                  <a:pt x="463" y="925"/>
                </a:lnTo>
                <a:lnTo>
                  <a:pt x="455" y="920"/>
                </a:lnTo>
                <a:lnTo>
                  <a:pt x="447" y="912"/>
                </a:lnTo>
                <a:lnTo>
                  <a:pt x="440" y="902"/>
                </a:lnTo>
                <a:lnTo>
                  <a:pt x="432" y="890"/>
                </a:lnTo>
                <a:lnTo>
                  <a:pt x="424" y="875"/>
                </a:lnTo>
                <a:lnTo>
                  <a:pt x="417" y="859"/>
                </a:lnTo>
                <a:lnTo>
                  <a:pt x="410" y="841"/>
                </a:lnTo>
                <a:lnTo>
                  <a:pt x="403" y="822"/>
                </a:lnTo>
                <a:lnTo>
                  <a:pt x="397" y="800"/>
                </a:lnTo>
                <a:lnTo>
                  <a:pt x="391" y="777"/>
                </a:lnTo>
                <a:lnTo>
                  <a:pt x="385" y="752"/>
                </a:lnTo>
                <a:lnTo>
                  <a:pt x="380" y="726"/>
                </a:lnTo>
                <a:lnTo>
                  <a:pt x="375" y="698"/>
                </a:lnTo>
                <a:lnTo>
                  <a:pt x="370" y="668"/>
                </a:lnTo>
                <a:close/>
                <a:moveTo>
                  <a:pt x="416" y="920"/>
                </a:moveTo>
                <a:lnTo>
                  <a:pt x="401" y="914"/>
                </a:lnTo>
                <a:lnTo>
                  <a:pt x="386" y="907"/>
                </a:lnTo>
                <a:lnTo>
                  <a:pt x="372" y="900"/>
                </a:lnTo>
                <a:lnTo>
                  <a:pt x="357" y="891"/>
                </a:lnTo>
                <a:lnTo>
                  <a:pt x="343" y="881"/>
                </a:lnTo>
                <a:lnTo>
                  <a:pt x="329" y="870"/>
                </a:lnTo>
                <a:lnTo>
                  <a:pt x="316" y="858"/>
                </a:lnTo>
                <a:lnTo>
                  <a:pt x="303" y="845"/>
                </a:lnTo>
                <a:lnTo>
                  <a:pt x="292" y="831"/>
                </a:lnTo>
                <a:lnTo>
                  <a:pt x="279" y="816"/>
                </a:lnTo>
                <a:lnTo>
                  <a:pt x="269" y="800"/>
                </a:lnTo>
                <a:lnTo>
                  <a:pt x="258" y="784"/>
                </a:lnTo>
                <a:lnTo>
                  <a:pt x="249" y="767"/>
                </a:lnTo>
                <a:lnTo>
                  <a:pt x="238" y="749"/>
                </a:lnTo>
                <a:lnTo>
                  <a:pt x="230" y="730"/>
                </a:lnTo>
                <a:lnTo>
                  <a:pt x="221" y="710"/>
                </a:lnTo>
                <a:lnTo>
                  <a:pt x="250" y="699"/>
                </a:lnTo>
                <a:lnTo>
                  <a:pt x="279" y="690"/>
                </a:lnTo>
                <a:lnTo>
                  <a:pt x="310" y="681"/>
                </a:lnTo>
                <a:lnTo>
                  <a:pt x="341" y="674"/>
                </a:lnTo>
                <a:lnTo>
                  <a:pt x="347" y="713"/>
                </a:lnTo>
                <a:lnTo>
                  <a:pt x="353" y="750"/>
                </a:lnTo>
                <a:lnTo>
                  <a:pt x="361" y="784"/>
                </a:lnTo>
                <a:lnTo>
                  <a:pt x="370" y="817"/>
                </a:lnTo>
                <a:lnTo>
                  <a:pt x="381" y="848"/>
                </a:lnTo>
                <a:lnTo>
                  <a:pt x="391" y="875"/>
                </a:lnTo>
                <a:lnTo>
                  <a:pt x="397" y="888"/>
                </a:lnTo>
                <a:lnTo>
                  <a:pt x="403" y="899"/>
                </a:lnTo>
                <a:lnTo>
                  <a:pt x="409" y="911"/>
                </a:lnTo>
                <a:lnTo>
                  <a:pt x="416" y="920"/>
                </a:lnTo>
                <a:close/>
                <a:moveTo>
                  <a:pt x="367" y="321"/>
                </a:moveTo>
                <a:lnTo>
                  <a:pt x="394" y="326"/>
                </a:lnTo>
                <a:lnTo>
                  <a:pt x="423" y="328"/>
                </a:lnTo>
                <a:lnTo>
                  <a:pt x="450" y="329"/>
                </a:lnTo>
                <a:lnTo>
                  <a:pt x="479" y="330"/>
                </a:lnTo>
                <a:lnTo>
                  <a:pt x="507" y="329"/>
                </a:lnTo>
                <a:lnTo>
                  <a:pt x="535" y="328"/>
                </a:lnTo>
                <a:lnTo>
                  <a:pt x="563" y="326"/>
                </a:lnTo>
                <a:lnTo>
                  <a:pt x="590" y="321"/>
                </a:lnTo>
                <a:lnTo>
                  <a:pt x="595" y="359"/>
                </a:lnTo>
                <a:lnTo>
                  <a:pt x="597" y="397"/>
                </a:lnTo>
                <a:lnTo>
                  <a:pt x="598" y="438"/>
                </a:lnTo>
                <a:lnTo>
                  <a:pt x="599" y="480"/>
                </a:lnTo>
                <a:lnTo>
                  <a:pt x="359" y="480"/>
                </a:lnTo>
                <a:lnTo>
                  <a:pt x="359" y="438"/>
                </a:lnTo>
                <a:lnTo>
                  <a:pt x="361" y="397"/>
                </a:lnTo>
                <a:lnTo>
                  <a:pt x="364" y="359"/>
                </a:lnTo>
                <a:lnTo>
                  <a:pt x="367" y="321"/>
                </a:lnTo>
                <a:close/>
                <a:moveTo>
                  <a:pt x="598" y="510"/>
                </a:moveTo>
                <a:lnTo>
                  <a:pt x="597" y="544"/>
                </a:lnTo>
                <a:lnTo>
                  <a:pt x="596" y="577"/>
                </a:lnTo>
                <a:lnTo>
                  <a:pt x="593" y="608"/>
                </a:lnTo>
                <a:lnTo>
                  <a:pt x="590" y="639"/>
                </a:lnTo>
                <a:lnTo>
                  <a:pt x="563" y="635"/>
                </a:lnTo>
                <a:lnTo>
                  <a:pt x="535" y="633"/>
                </a:lnTo>
                <a:lnTo>
                  <a:pt x="507" y="631"/>
                </a:lnTo>
                <a:lnTo>
                  <a:pt x="479" y="631"/>
                </a:lnTo>
                <a:lnTo>
                  <a:pt x="450" y="631"/>
                </a:lnTo>
                <a:lnTo>
                  <a:pt x="423" y="633"/>
                </a:lnTo>
                <a:lnTo>
                  <a:pt x="394" y="635"/>
                </a:lnTo>
                <a:lnTo>
                  <a:pt x="367" y="639"/>
                </a:lnTo>
                <a:lnTo>
                  <a:pt x="365" y="608"/>
                </a:lnTo>
                <a:lnTo>
                  <a:pt x="362" y="577"/>
                </a:lnTo>
                <a:lnTo>
                  <a:pt x="360" y="544"/>
                </a:lnTo>
                <a:lnTo>
                  <a:pt x="359" y="510"/>
                </a:lnTo>
                <a:lnTo>
                  <a:pt x="598" y="510"/>
                </a:lnTo>
                <a:close/>
                <a:moveTo>
                  <a:pt x="616" y="674"/>
                </a:moveTo>
                <a:lnTo>
                  <a:pt x="648" y="681"/>
                </a:lnTo>
                <a:lnTo>
                  <a:pt x="678" y="690"/>
                </a:lnTo>
                <a:lnTo>
                  <a:pt x="707" y="699"/>
                </a:lnTo>
                <a:lnTo>
                  <a:pt x="736" y="710"/>
                </a:lnTo>
                <a:lnTo>
                  <a:pt x="728" y="730"/>
                </a:lnTo>
                <a:lnTo>
                  <a:pt x="719" y="749"/>
                </a:lnTo>
                <a:lnTo>
                  <a:pt x="710" y="767"/>
                </a:lnTo>
                <a:lnTo>
                  <a:pt x="699" y="784"/>
                </a:lnTo>
                <a:lnTo>
                  <a:pt x="689" y="800"/>
                </a:lnTo>
                <a:lnTo>
                  <a:pt x="678" y="816"/>
                </a:lnTo>
                <a:lnTo>
                  <a:pt x="666" y="831"/>
                </a:lnTo>
                <a:lnTo>
                  <a:pt x="654" y="845"/>
                </a:lnTo>
                <a:lnTo>
                  <a:pt x="641" y="858"/>
                </a:lnTo>
                <a:lnTo>
                  <a:pt x="629" y="870"/>
                </a:lnTo>
                <a:lnTo>
                  <a:pt x="615" y="881"/>
                </a:lnTo>
                <a:lnTo>
                  <a:pt x="601" y="891"/>
                </a:lnTo>
                <a:lnTo>
                  <a:pt x="587" y="900"/>
                </a:lnTo>
                <a:lnTo>
                  <a:pt x="572" y="907"/>
                </a:lnTo>
                <a:lnTo>
                  <a:pt x="557" y="914"/>
                </a:lnTo>
                <a:lnTo>
                  <a:pt x="541" y="920"/>
                </a:lnTo>
                <a:lnTo>
                  <a:pt x="548" y="911"/>
                </a:lnTo>
                <a:lnTo>
                  <a:pt x="555" y="899"/>
                </a:lnTo>
                <a:lnTo>
                  <a:pt x="560" y="888"/>
                </a:lnTo>
                <a:lnTo>
                  <a:pt x="566" y="875"/>
                </a:lnTo>
                <a:lnTo>
                  <a:pt x="578" y="848"/>
                </a:lnTo>
                <a:lnTo>
                  <a:pt x="588" y="817"/>
                </a:lnTo>
                <a:lnTo>
                  <a:pt x="596" y="784"/>
                </a:lnTo>
                <a:lnTo>
                  <a:pt x="604" y="750"/>
                </a:lnTo>
                <a:lnTo>
                  <a:pt x="611" y="713"/>
                </a:lnTo>
                <a:lnTo>
                  <a:pt x="616" y="674"/>
                </a:lnTo>
                <a:close/>
                <a:moveTo>
                  <a:pt x="629" y="480"/>
                </a:moveTo>
                <a:lnTo>
                  <a:pt x="629" y="438"/>
                </a:lnTo>
                <a:lnTo>
                  <a:pt x="626" y="397"/>
                </a:lnTo>
                <a:lnTo>
                  <a:pt x="624" y="356"/>
                </a:lnTo>
                <a:lnTo>
                  <a:pt x="620" y="317"/>
                </a:lnTo>
                <a:lnTo>
                  <a:pt x="653" y="309"/>
                </a:lnTo>
                <a:lnTo>
                  <a:pt x="684" y="299"/>
                </a:lnTo>
                <a:lnTo>
                  <a:pt x="716" y="289"/>
                </a:lnTo>
                <a:lnTo>
                  <a:pt x="746" y="278"/>
                </a:lnTo>
                <a:lnTo>
                  <a:pt x="754" y="301"/>
                </a:lnTo>
                <a:lnTo>
                  <a:pt x="760" y="324"/>
                </a:lnTo>
                <a:lnTo>
                  <a:pt x="765" y="350"/>
                </a:lnTo>
                <a:lnTo>
                  <a:pt x="770" y="375"/>
                </a:lnTo>
                <a:lnTo>
                  <a:pt x="774" y="401"/>
                </a:lnTo>
                <a:lnTo>
                  <a:pt x="777" y="427"/>
                </a:lnTo>
                <a:lnTo>
                  <a:pt x="778" y="453"/>
                </a:lnTo>
                <a:lnTo>
                  <a:pt x="779" y="480"/>
                </a:lnTo>
                <a:lnTo>
                  <a:pt x="629" y="480"/>
                </a:lnTo>
                <a:close/>
                <a:moveTo>
                  <a:pt x="616" y="286"/>
                </a:moveTo>
                <a:lnTo>
                  <a:pt x="611" y="247"/>
                </a:lnTo>
                <a:lnTo>
                  <a:pt x="604" y="211"/>
                </a:lnTo>
                <a:lnTo>
                  <a:pt x="596" y="175"/>
                </a:lnTo>
                <a:lnTo>
                  <a:pt x="588" y="142"/>
                </a:lnTo>
                <a:lnTo>
                  <a:pt x="578" y="113"/>
                </a:lnTo>
                <a:lnTo>
                  <a:pt x="566" y="84"/>
                </a:lnTo>
                <a:lnTo>
                  <a:pt x="560" y="73"/>
                </a:lnTo>
                <a:lnTo>
                  <a:pt x="555" y="60"/>
                </a:lnTo>
                <a:lnTo>
                  <a:pt x="548" y="50"/>
                </a:lnTo>
                <a:lnTo>
                  <a:pt x="541" y="40"/>
                </a:lnTo>
                <a:lnTo>
                  <a:pt x="557" y="46"/>
                </a:lnTo>
                <a:lnTo>
                  <a:pt x="572" y="52"/>
                </a:lnTo>
                <a:lnTo>
                  <a:pt x="587" y="60"/>
                </a:lnTo>
                <a:lnTo>
                  <a:pt x="601" y="70"/>
                </a:lnTo>
                <a:lnTo>
                  <a:pt x="615" y="80"/>
                </a:lnTo>
                <a:lnTo>
                  <a:pt x="629" y="90"/>
                </a:lnTo>
                <a:lnTo>
                  <a:pt x="641" y="103"/>
                </a:lnTo>
                <a:lnTo>
                  <a:pt x="654" y="115"/>
                </a:lnTo>
                <a:lnTo>
                  <a:pt x="666" y="130"/>
                </a:lnTo>
                <a:lnTo>
                  <a:pt x="678" y="145"/>
                </a:lnTo>
                <a:lnTo>
                  <a:pt x="689" y="159"/>
                </a:lnTo>
                <a:lnTo>
                  <a:pt x="699" y="177"/>
                </a:lnTo>
                <a:lnTo>
                  <a:pt x="710" y="194"/>
                </a:lnTo>
                <a:lnTo>
                  <a:pt x="719" y="212"/>
                </a:lnTo>
                <a:lnTo>
                  <a:pt x="728" y="230"/>
                </a:lnTo>
                <a:lnTo>
                  <a:pt x="736" y="249"/>
                </a:lnTo>
                <a:lnTo>
                  <a:pt x="707" y="261"/>
                </a:lnTo>
                <a:lnTo>
                  <a:pt x="678" y="271"/>
                </a:lnTo>
                <a:lnTo>
                  <a:pt x="648" y="279"/>
                </a:lnTo>
                <a:lnTo>
                  <a:pt x="616" y="286"/>
                </a:lnTo>
                <a:close/>
                <a:moveTo>
                  <a:pt x="587" y="291"/>
                </a:moveTo>
                <a:lnTo>
                  <a:pt x="560" y="295"/>
                </a:lnTo>
                <a:lnTo>
                  <a:pt x="533" y="298"/>
                </a:lnTo>
                <a:lnTo>
                  <a:pt x="506" y="299"/>
                </a:lnTo>
                <a:lnTo>
                  <a:pt x="479" y="301"/>
                </a:lnTo>
                <a:lnTo>
                  <a:pt x="451" y="299"/>
                </a:lnTo>
                <a:lnTo>
                  <a:pt x="424" y="298"/>
                </a:lnTo>
                <a:lnTo>
                  <a:pt x="398" y="295"/>
                </a:lnTo>
                <a:lnTo>
                  <a:pt x="370" y="291"/>
                </a:lnTo>
                <a:lnTo>
                  <a:pt x="375" y="262"/>
                </a:lnTo>
                <a:lnTo>
                  <a:pt x="380" y="235"/>
                </a:lnTo>
                <a:lnTo>
                  <a:pt x="385" y="208"/>
                </a:lnTo>
                <a:lnTo>
                  <a:pt x="391" y="183"/>
                </a:lnTo>
                <a:lnTo>
                  <a:pt x="397" y="159"/>
                </a:lnTo>
                <a:lnTo>
                  <a:pt x="403" y="139"/>
                </a:lnTo>
                <a:lnTo>
                  <a:pt x="410" y="118"/>
                </a:lnTo>
                <a:lnTo>
                  <a:pt x="417" y="100"/>
                </a:lnTo>
                <a:lnTo>
                  <a:pt x="424" y="84"/>
                </a:lnTo>
                <a:lnTo>
                  <a:pt x="432" y="71"/>
                </a:lnTo>
                <a:lnTo>
                  <a:pt x="440" y="58"/>
                </a:lnTo>
                <a:lnTo>
                  <a:pt x="447" y="48"/>
                </a:lnTo>
                <a:lnTo>
                  <a:pt x="455" y="41"/>
                </a:lnTo>
                <a:lnTo>
                  <a:pt x="463" y="34"/>
                </a:lnTo>
                <a:lnTo>
                  <a:pt x="471" y="31"/>
                </a:lnTo>
                <a:lnTo>
                  <a:pt x="479" y="30"/>
                </a:lnTo>
                <a:lnTo>
                  <a:pt x="486" y="31"/>
                </a:lnTo>
                <a:lnTo>
                  <a:pt x="494" y="34"/>
                </a:lnTo>
                <a:lnTo>
                  <a:pt x="502" y="41"/>
                </a:lnTo>
                <a:lnTo>
                  <a:pt x="510" y="48"/>
                </a:lnTo>
                <a:lnTo>
                  <a:pt x="518" y="58"/>
                </a:lnTo>
                <a:lnTo>
                  <a:pt x="526" y="71"/>
                </a:lnTo>
                <a:lnTo>
                  <a:pt x="533" y="84"/>
                </a:lnTo>
                <a:lnTo>
                  <a:pt x="541" y="100"/>
                </a:lnTo>
                <a:lnTo>
                  <a:pt x="548" y="118"/>
                </a:lnTo>
                <a:lnTo>
                  <a:pt x="555" y="139"/>
                </a:lnTo>
                <a:lnTo>
                  <a:pt x="562" y="159"/>
                </a:lnTo>
                <a:lnTo>
                  <a:pt x="567" y="183"/>
                </a:lnTo>
                <a:lnTo>
                  <a:pt x="573" y="208"/>
                </a:lnTo>
                <a:lnTo>
                  <a:pt x="579" y="235"/>
                </a:lnTo>
                <a:lnTo>
                  <a:pt x="583" y="262"/>
                </a:lnTo>
                <a:lnTo>
                  <a:pt x="587" y="291"/>
                </a:lnTo>
                <a:close/>
                <a:moveTo>
                  <a:pt x="341" y="286"/>
                </a:moveTo>
                <a:lnTo>
                  <a:pt x="310" y="279"/>
                </a:lnTo>
                <a:lnTo>
                  <a:pt x="279" y="271"/>
                </a:lnTo>
                <a:lnTo>
                  <a:pt x="250" y="261"/>
                </a:lnTo>
                <a:lnTo>
                  <a:pt x="221" y="249"/>
                </a:lnTo>
                <a:lnTo>
                  <a:pt x="229" y="230"/>
                </a:lnTo>
                <a:lnTo>
                  <a:pt x="238" y="212"/>
                </a:lnTo>
                <a:lnTo>
                  <a:pt x="249" y="194"/>
                </a:lnTo>
                <a:lnTo>
                  <a:pt x="258" y="177"/>
                </a:lnTo>
                <a:lnTo>
                  <a:pt x="269" y="159"/>
                </a:lnTo>
                <a:lnTo>
                  <a:pt x="279" y="145"/>
                </a:lnTo>
                <a:lnTo>
                  <a:pt x="292" y="130"/>
                </a:lnTo>
                <a:lnTo>
                  <a:pt x="303" y="115"/>
                </a:lnTo>
                <a:lnTo>
                  <a:pt x="316" y="103"/>
                </a:lnTo>
                <a:lnTo>
                  <a:pt x="329" y="90"/>
                </a:lnTo>
                <a:lnTo>
                  <a:pt x="343" y="80"/>
                </a:lnTo>
                <a:lnTo>
                  <a:pt x="357" y="70"/>
                </a:lnTo>
                <a:lnTo>
                  <a:pt x="372" y="60"/>
                </a:lnTo>
                <a:lnTo>
                  <a:pt x="385" y="52"/>
                </a:lnTo>
                <a:lnTo>
                  <a:pt x="401" y="46"/>
                </a:lnTo>
                <a:lnTo>
                  <a:pt x="416" y="40"/>
                </a:lnTo>
                <a:lnTo>
                  <a:pt x="409" y="50"/>
                </a:lnTo>
                <a:lnTo>
                  <a:pt x="403" y="60"/>
                </a:lnTo>
                <a:lnTo>
                  <a:pt x="397" y="73"/>
                </a:lnTo>
                <a:lnTo>
                  <a:pt x="391" y="85"/>
                </a:lnTo>
                <a:lnTo>
                  <a:pt x="381" y="113"/>
                </a:lnTo>
                <a:lnTo>
                  <a:pt x="370" y="142"/>
                </a:lnTo>
                <a:lnTo>
                  <a:pt x="361" y="175"/>
                </a:lnTo>
                <a:lnTo>
                  <a:pt x="353" y="211"/>
                </a:lnTo>
                <a:lnTo>
                  <a:pt x="347" y="247"/>
                </a:lnTo>
                <a:lnTo>
                  <a:pt x="341" y="286"/>
                </a:lnTo>
                <a:close/>
                <a:moveTo>
                  <a:pt x="337" y="317"/>
                </a:moveTo>
                <a:lnTo>
                  <a:pt x="334" y="356"/>
                </a:lnTo>
                <a:lnTo>
                  <a:pt x="331" y="397"/>
                </a:lnTo>
                <a:lnTo>
                  <a:pt x="329" y="438"/>
                </a:lnTo>
                <a:lnTo>
                  <a:pt x="328" y="480"/>
                </a:lnTo>
                <a:lnTo>
                  <a:pt x="179" y="480"/>
                </a:lnTo>
                <a:lnTo>
                  <a:pt x="179" y="453"/>
                </a:lnTo>
                <a:lnTo>
                  <a:pt x="182" y="427"/>
                </a:lnTo>
                <a:lnTo>
                  <a:pt x="184" y="401"/>
                </a:lnTo>
                <a:lnTo>
                  <a:pt x="187" y="375"/>
                </a:lnTo>
                <a:lnTo>
                  <a:pt x="192" y="350"/>
                </a:lnTo>
                <a:lnTo>
                  <a:pt x="197" y="324"/>
                </a:lnTo>
                <a:lnTo>
                  <a:pt x="204" y="301"/>
                </a:lnTo>
                <a:lnTo>
                  <a:pt x="211" y="278"/>
                </a:lnTo>
                <a:lnTo>
                  <a:pt x="242" y="289"/>
                </a:lnTo>
                <a:lnTo>
                  <a:pt x="273" y="299"/>
                </a:lnTo>
                <a:lnTo>
                  <a:pt x="304" y="309"/>
                </a:lnTo>
                <a:lnTo>
                  <a:pt x="337" y="317"/>
                </a:lnTo>
                <a:close/>
                <a:moveTo>
                  <a:pt x="329" y="510"/>
                </a:moveTo>
                <a:lnTo>
                  <a:pt x="331" y="544"/>
                </a:lnTo>
                <a:lnTo>
                  <a:pt x="332" y="578"/>
                </a:lnTo>
                <a:lnTo>
                  <a:pt x="334" y="611"/>
                </a:lnTo>
                <a:lnTo>
                  <a:pt x="337" y="644"/>
                </a:lnTo>
                <a:lnTo>
                  <a:pt x="304" y="651"/>
                </a:lnTo>
                <a:lnTo>
                  <a:pt x="273" y="660"/>
                </a:lnTo>
                <a:lnTo>
                  <a:pt x="242" y="670"/>
                </a:lnTo>
                <a:lnTo>
                  <a:pt x="211" y="682"/>
                </a:lnTo>
                <a:lnTo>
                  <a:pt x="205" y="663"/>
                </a:lnTo>
                <a:lnTo>
                  <a:pt x="200" y="642"/>
                </a:lnTo>
                <a:lnTo>
                  <a:pt x="194" y="622"/>
                </a:lnTo>
                <a:lnTo>
                  <a:pt x="190" y="600"/>
                </a:lnTo>
                <a:lnTo>
                  <a:pt x="186" y="578"/>
                </a:lnTo>
                <a:lnTo>
                  <a:pt x="184" y="556"/>
                </a:lnTo>
                <a:lnTo>
                  <a:pt x="182" y="533"/>
                </a:lnTo>
                <a:lnTo>
                  <a:pt x="180" y="510"/>
                </a:lnTo>
                <a:lnTo>
                  <a:pt x="329" y="510"/>
                </a:lnTo>
                <a:close/>
                <a:moveTo>
                  <a:pt x="184" y="694"/>
                </a:moveTo>
                <a:lnTo>
                  <a:pt x="164" y="705"/>
                </a:lnTo>
                <a:lnTo>
                  <a:pt x="146" y="715"/>
                </a:lnTo>
                <a:lnTo>
                  <a:pt x="128" y="726"/>
                </a:lnTo>
                <a:lnTo>
                  <a:pt x="110" y="738"/>
                </a:lnTo>
                <a:lnTo>
                  <a:pt x="94" y="713"/>
                </a:lnTo>
                <a:lnTo>
                  <a:pt x="79" y="686"/>
                </a:lnTo>
                <a:lnTo>
                  <a:pt x="67" y="659"/>
                </a:lnTo>
                <a:lnTo>
                  <a:pt x="55" y="631"/>
                </a:lnTo>
                <a:lnTo>
                  <a:pt x="46" y="602"/>
                </a:lnTo>
                <a:lnTo>
                  <a:pt x="39" y="571"/>
                </a:lnTo>
                <a:lnTo>
                  <a:pt x="34" y="542"/>
                </a:lnTo>
                <a:lnTo>
                  <a:pt x="30" y="510"/>
                </a:lnTo>
                <a:lnTo>
                  <a:pt x="150" y="510"/>
                </a:lnTo>
                <a:lnTo>
                  <a:pt x="152" y="535"/>
                </a:lnTo>
                <a:lnTo>
                  <a:pt x="154" y="559"/>
                </a:lnTo>
                <a:lnTo>
                  <a:pt x="157" y="583"/>
                </a:lnTo>
                <a:lnTo>
                  <a:pt x="161" y="606"/>
                </a:lnTo>
                <a:lnTo>
                  <a:pt x="166" y="628"/>
                </a:lnTo>
                <a:lnTo>
                  <a:pt x="171" y="651"/>
                </a:lnTo>
                <a:lnTo>
                  <a:pt x="177" y="673"/>
                </a:lnTo>
                <a:lnTo>
                  <a:pt x="184" y="694"/>
                </a:lnTo>
                <a:close/>
                <a:moveTo>
                  <a:pt x="128" y="762"/>
                </a:moveTo>
                <a:lnTo>
                  <a:pt x="144" y="751"/>
                </a:lnTo>
                <a:lnTo>
                  <a:pt x="160" y="741"/>
                </a:lnTo>
                <a:lnTo>
                  <a:pt x="177" y="731"/>
                </a:lnTo>
                <a:lnTo>
                  <a:pt x="194" y="723"/>
                </a:lnTo>
                <a:lnTo>
                  <a:pt x="207" y="750"/>
                </a:lnTo>
                <a:lnTo>
                  <a:pt x="219" y="776"/>
                </a:lnTo>
                <a:lnTo>
                  <a:pt x="234" y="800"/>
                </a:lnTo>
                <a:lnTo>
                  <a:pt x="249" y="824"/>
                </a:lnTo>
                <a:lnTo>
                  <a:pt x="266" y="846"/>
                </a:lnTo>
                <a:lnTo>
                  <a:pt x="283" y="865"/>
                </a:lnTo>
                <a:lnTo>
                  <a:pt x="301" y="884"/>
                </a:lnTo>
                <a:lnTo>
                  <a:pt x="320" y="900"/>
                </a:lnTo>
                <a:lnTo>
                  <a:pt x="292" y="889"/>
                </a:lnTo>
                <a:lnTo>
                  <a:pt x="265" y="875"/>
                </a:lnTo>
                <a:lnTo>
                  <a:pt x="240" y="861"/>
                </a:lnTo>
                <a:lnTo>
                  <a:pt x="215" y="843"/>
                </a:lnTo>
                <a:lnTo>
                  <a:pt x="191" y="825"/>
                </a:lnTo>
                <a:lnTo>
                  <a:pt x="169" y="806"/>
                </a:lnTo>
                <a:lnTo>
                  <a:pt x="147" y="784"/>
                </a:lnTo>
                <a:lnTo>
                  <a:pt x="128" y="762"/>
                </a:lnTo>
                <a:close/>
                <a:moveTo>
                  <a:pt x="638" y="900"/>
                </a:moveTo>
                <a:lnTo>
                  <a:pt x="657" y="884"/>
                </a:lnTo>
                <a:lnTo>
                  <a:pt x="675" y="865"/>
                </a:lnTo>
                <a:lnTo>
                  <a:pt x="692" y="846"/>
                </a:lnTo>
                <a:lnTo>
                  <a:pt x="708" y="824"/>
                </a:lnTo>
                <a:lnTo>
                  <a:pt x="724" y="800"/>
                </a:lnTo>
                <a:lnTo>
                  <a:pt x="738" y="776"/>
                </a:lnTo>
                <a:lnTo>
                  <a:pt x="752" y="750"/>
                </a:lnTo>
                <a:lnTo>
                  <a:pt x="763" y="723"/>
                </a:lnTo>
                <a:lnTo>
                  <a:pt x="780" y="731"/>
                </a:lnTo>
                <a:lnTo>
                  <a:pt x="797" y="741"/>
                </a:lnTo>
                <a:lnTo>
                  <a:pt x="814" y="751"/>
                </a:lnTo>
                <a:lnTo>
                  <a:pt x="829" y="762"/>
                </a:lnTo>
                <a:lnTo>
                  <a:pt x="810" y="784"/>
                </a:lnTo>
                <a:lnTo>
                  <a:pt x="789" y="806"/>
                </a:lnTo>
                <a:lnTo>
                  <a:pt x="766" y="825"/>
                </a:lnTo>
                <a:lnTo>
                  <a:pt x="744" y="843"/>
                </a:lnTo>
                <a:lnTo>
                  <a:pt x="719" y="861"/>
                </a:lnTo>
                <a:lnTo>
                  <a:pt x="692" y="875"/>
                </a:lnTo>
                <a:lnTo>
                  <a:pt x="665" y="889"/>
                </a:lnTo>
                <a:lnTo>
                  <a:pt x="638" y="900"/>
                </a:lnTo>
                <a:close/>
                <a:moveTo>
                  <a:pt x="808" y="480"/>
                </a:moveTo>
                <a:lnTo>
                  <a:pt x="808" y="452"/>
                </a:lnTo>
                <a:lnTo>
                  <a:pt x="806" y="424"/>
                </a:lnTo>
                <a:lnTo>
                  <a:pt x="804" y="395"/>
                </a:lnTo>
                <a:lnTo>
                  <a:pt x="799" y="369"/>
                </a:lnTo>
                <a:lnTo>
                  <a:pt x="795" y="342"/>
                </a:lnTo>
                <a:lnTo>
                  <a:pt x="788" y="315"/>
                </a:lnTo>
                <a:lnTo>
                  <a:pt x="781" y="290"/>
                </a:lnTo>
                <a:lnTo>
                  <a:pt x="773" y="266"/>
                </a:lnTo>
                <a:lnTo>
                  <a:pt x="793" y="256"/>
                </a:lnTo>
                <a:lnTo>
                  <a:pt x="812" y="246"/>
                </a:lnTo>
                <a:lnTo>
                  <a:pt x="830" y="235"/>
                </a:lnTo>
                <a:lnTo>
                  <a:pt x="847" y="223"/>
                </a:lnTo>
                <a:lnTo>
                  <a:pt x="856" y="237"/>
                </a:lnTo>
                <a:lnTo>
                  <a:pt x="865" y="251"/>
                </a:lnTo>
                <a:lnTo>
                  <a:pt x="873" y="265"/>
                </a:lnTo>
                <a:lnTo>
                  <a:pt x="881" y="280"/>
                </a:lnTo>
                <a:lnTo>
                  <a:pt x="889" y="296"/>
                </a:lnTo>
                <a:lnTo>
                  <a:pt x="896" y="311"/>
                </a:lnTo>
                <a:lnTo>
                  <a:pt x="902" y="327"/>
                </a:lnTo>
                <a:lnTo>
                  <a:pt x="907" y="343"/>
                </a:lnTo>
                <a:lnTo>
                  <a:pt x="912" y="360"/>
                </a:lnTo>
                <a:lnTo>
                  <a:pt x="917" y="376"/>
                </a:lnTo>
                <a:lnTo>
                  <a:pt x="920" y="393"/>
                </a:lnTo>
                <a:lnTo>
                  <a:pt x="923" y="410"/>
                </a:lnTo>
                <a:lnTo>
                  <a:pt x="926" y="427"/>
                </a:lnTo>
                <a:lnTo>
                  <a:pt x="927" y="445"/>
                </a:lnTo>
                <a:lnTo>
                  <a:pt x="928" y="462"/>
                </a:lnTo>
                <a:lnTo>
                  <a:pt x="929" y="480"/>
                </a:lnTo>
                <a:lnTo>
                  <a:pt x="808" y="480"/>
                </a:lnTo>
                <a:close/>
                <a:moveTo>
                  <a:pt x="829" y="199"/>
                </a:moveTo>
                <a:lnTo>
                  <a:pt x="814" y="210"/>
                </a:lnTo>
                <a:lnTo>
                  <a:pt x="797" y="220"/>
                </a:lnTo>
                <a:lnTo>
                  <a:pt x="781" y="229"/>
                </a:lnTo>
                <a:lnTo>
                  <a:pt x="763" y="238"/>
                </a:lnTo>
                <a:lnTo>
                  <a:pt x="752" y="211"/>
                </a:lnTo>
                <a:lnTo>
                  <a:pt x="738" y="185"/>
                </a:lnTo>
                <a:lnTo>
                  <a:pt x="724" y="159"/>
                </a:lnTo>
                <a:lnTo>
                  <a:pt x="708" y="137"/>
                </a:lnTo>
                <a:lnTo>
                  <a:pt x="692" y="115"/>
                </a:lnTo>
                <a:lnTo>
                  <a:pt x="675" y="95"/>
                </a:lnTo>
                <a:lnTo>
                  <a:pt x="657" y="76"/>
                </a:lnTo>
                <a:lnTo>
                  <a:pt x="638" y="59"/>
                </a:lnTo>
                <a:lnTo>
                  <a:pt x="665" y="72"/>
                </a:lnTo>
                <a:lnTo>
                  <a:pt x="692" y="84"/>
                </a:lnTo>
                <a:lnTo>
                  <a:pt x="719" y="100"/>
                </a:lnTo>
                <a:lnTo>
                  <a:pt x="744" y="116"/>
                </a:lnTo>
                <a:lnTo>
                  <a:pt x="766" y="136"/>
                </a:lnTo>
                <a:lnTo>
                  <a:pt x="789" y="155"/>
                </a:lnTo>
                <a:lnTo>
                  <a:pt x="810" y="177"/>
                </a:lnTo>
                <a:lnTo>
                  <a:pt x="829" y="199"/>
                </a:lnTo>
                <a:close/>
                <a:moveTo>
                  <a:pt x="320" y="59"/>
                </a:moveTo>
                <a:lnTo>
                  <a:pt x="301" y="76"/>
                </a:lnTo>
                <a:lnTo>
                  <a:pt x="283" y="95"/>
                </a:lnTo>
                <a:lnTo>
                  <a:pt x="266" y="115"/>
                </a:lnTo>
                <a:lnTo>
                  <a:pt x="249" y="137"/>
                </a:lnTo>
                <a:lnTo>
                  <a:pt x="234" y="159"/>
                </a:lnTo>
                <a:lnTo>
                  <a:pt x="219" y="185"/>
                </a:lnTo>
                <a:lnTo>
                  <a:pt x="207" y="211"/>
                </a:lnTo>
                <a:lnTo>
                  <a:pt x="194" y="238"/>
                </a:lnTo>
                <a:lnTo>
                  <a:pt x="177" y="229"/>
                </a:lnTo>
                <a:lnTo>
                  <a:pt x="160" y="220"/>
                </a:lnTo>
                <a:lnTo>
                  <a:pt x="144" y="210"/>
                </a:lnTo>
                <a:lnTo>
                  <a:pt x="128" y="199"/>
                </a:lnTo>
                <a:lnTo>
                  <a:pt x="147" y="177"/>
                </a:lnTo>
                <a:lnTo>
                  <a:pt x="169" y="155"/>
                </a:lnTo>
                <a:lnTo>
                  <a:pt x="191" y="136"/>
                </a:lnTo>
                <a:lnTo>
                  <a:pt x="215" y="116"/>
                </a:lnTo>
                <a:lnTo>
                  <a:pt x="240" y="100"/>
                </a:lnTo>
                <a:lnTo>
                  <a:pt x="265" y="84"/>
                </a:lnTo>
                <a:lnTo>
                  <a:pt x="292" y="72"/>
                </a:lnTo>
                <a:lnTo>
                  <a:pt x="320" y="59"/>
                </a:lnTo>
                <a:close/>
                <a:moveTo>
                  <a:pt x="110" y="223"/>
                </a:moveTo>
                <a:lnTo>
                  <a:pt x="128" y="235"/>
                </a:lnTo>
                <a:lnTo>
                  <a:pt x="146" y="246"/>
                </a:lnTo>
                <a:lnTo>
                  <a:pt x="164" y="256"/>
                </a:lnTo>
                <a:lnTo>
                  <a:pt x="184" y="266"/>
                </a:lnTo>
                <a:lnTo>
                  <a:pt x="176" y="290"/>
                </a:lnTo>
                <a:lnTo>
                  <a:pt x="169" y="315"/>
                </a:lnTo>
                <a:lnTo>
                  <a:pt x="163" y="342"/>
                </a:lnTo>
                <a:lnTo>
                  <a:pt x="158" y="369"/>
                </a:lnTo>
                <a:lnTo>
                  <a:pt x="154" y="395"/>
                </a:lnTo>
                <a:lnTo>
                  <a:pt x="151" y="424"/>
                </a:lnTo>
                <a:lnTo>
                  <a:pt x="150" y="452"/>
                </a:lnTo>
                <a:lnTo>
                  <a:pt x="149" y="480"/>
                </a:lnTo>
                <a:lnTo>
                  <a:pt x="29" y="480"/>
                </a:lnTo>
                <a:lnTo>
                  <a:pt x="29" y="462"/>
                </a:lnTo>
                <a:lnTo>
                  <a:pt x="30" y="445"/>
                </a:lnTo>
                <a:lnTo>
                  <a:pt x="33" y="427"/>
                </a:lnTo>
                <a:lnTo>
                  <a:pt x="35" y="410"/>
                </a:lnTo>
                <a:lnTo>
                  <a:pt x="37" y="393"/>
                </a:lnTo>
                <a:lnTo>
                  <a:pt x="42" y="376"/>
                </a:lnTo>
                <a:lnTo>
                  <a:pt x="45" y="360"/>
                </a:lnTo>
                <a:lnTo>
                  <a:pt x="51" y="343"/>
                </a:lnTo>
                <a:lnTo>
                  <a:pt x="56" y="327"/>
                </a:lnTo>
                <a:lnTo>
                  <a:pt x="62" y="311"/>
                </a:lnTo>
                <a:lnTo>
                  <a:pt x="69" y="296"/>
                </a:lnTo>
                <a:lnTo>
                  <a:pt x="76" y="280"/>
                </a:lnTo>
                <a:lnTo>
                  <a:pt x="84" y="265"/>
                </a:lnTo>
                <a:lnTo>
                  <a:pt x="92" y="251"/>
                </a:lnTo>
                <a:lnTo>
                  <a:pt x="101" y="237"/>
                </a:lnTo>
                <a:lnTo>
                  <a:pt x="110" y="223"/>
                </a:lnTo>
                <a:close/>
              </a:path>
            </a:pathLst>
          </a:custGeom>
          <a:solidFill>
            <a:schemeClr val="bg1"/>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sp>
        <p:nvSpPr>
          <p:cNvPr id="29" name="Freeform 55"/>
          <p:cNvSpPr>
            <a:spLocks noEditPoints="1"/>
          </p:cNvSpPr>
          <p:nvPr/>
        </p:nvSpPr>
        <p:spPr bwMode="auto">
          <a:xfrm>
            <a:off x="5064443" y="4180205"/>
            <a:ext cx="365125" cy="299720"/>
          </a:xfrm>
          <a:custGeom>
            <a:avLst/>
            <a:gdLst>
              <a:gd name="T0" fmla="*/ 420 w 16283"/>
              <a:gd name="T1" fmla="*/ 6824 h 13338"/>
              <a:gd name="T2" fmla="*/ 1687 w 16283"/>
              <a:gd name="T3" fmla="*/ 8460 h 13338"/>
              <a:gd name="T4" fmla="*/ 4090 w 16283"/>
              <a:gd name="T5" fmla="*/ 9711 h 13338"/>
              <a:gd name="T6" fmla="*/ 5027 w 16283"/>
              <a:gd name="T7" fmla="*/ 9894 h 13338"/>
              <a:gd name="T8" fmla="*/ 5937 w 16283"/>
              <a:gd name="T9" fmla="*/ 9945 h 13338"/>
              <a:gd name="T10" fmla="*/ 6233 w 16283"/>
              <a:gd name="T11" fmla="*/ 9364 h 13338"/>
              <a:gd name="T12" fmla="*/ 6263 w 16283"/>
              <a:gd name="T13" fmla="*/ 7714 h 13338"/>
              <a:gd name="T14" fmla="*/ 8051 w 16283"/>
              <a:gd name="T15" fmla="*/ 5191 h 13338"/>
              <a:gd name="T16" fmla="*/ 11362 w 16283"/>
              <a:gd name="T17" fmla="*/ 4181 h 13338"/>
              <a:gd name="T18" fmla="*/ 11222 w 16283"/>
              <a:gd name="T19" fmla="*/ 2921 h 13338"/>
              <a:gd name="T20" fmla="*/ 8876 w 16283"/>
              <a:gd name="T21" fmla="*/ 699 h 13338"/>
              <a:gd name="T22" fmla="*/ 5570 w 16283"/>
              <a:gd name="T23" fmla="*/ 6 h 13338"/>
              <a:gd name="T24" fmla="*/ 1923 w 16283"/>
              <a:gd name="T25" fmla="*/ 1292 h 13338"/>
              <a:gd name="T26" fmla="*/ 67 w 16283"/>
              <a:gd name="T27" fmla="*/ 4216 h 13338"/>
              <a:gd name="T28" fmla="*/ 6926 w 16283"/>
              <a:gd name="T29" fmla="*/ 10428 h 13338"/>
              <a:gd name="T30" fmla="*/ 9228 w 16283"/>
              <a:gd name="T31" fmla="*/ 12374 h 13338"/>
              <a:gd name="T32" fmla="*/ 11609 w 16283"/>
              <a:gd name="T33" fmla="*/ 12779 h 13338"/>
              <a:gd name="T34" fmla="*/ 12446 w 16283"/>
              <a:gd name="T35" fmla="*/ 12682 h 13338"/>
              <a:gd name="T36" fmla="*/ 13233 w 16283"/>
              <a:gd name="T37" fmla="*/ 12472 h 13338"/>
              <a:gd name="T38" fmla="*/ 15416 w 16283"/>
              <a:gd name="T39" fmla="*/ 10982 h 13338"/>
              <a:gd name="T40" fmla="*/ 16179 w 16283"/>
              <a:gd name="T41" fmla="*/ 9475 h 13338"/>
              <a:gd name="T42" fmla="*/ 15985 w 16283"/>
              <a:gd name="T43" fmla="*/ 7192 h 13338"/>
              <a:gd name="T44" fmla="*/ 13914 w 16283"/>
              <a:gd name="T45" fmla="*/ 5065 h 13338"/>
              <a:gd name="T46" fmla="*/ 10612 w 16283"/>
              <a:gd name="T47" fmla="*/ 4510 h 13338"/>
              <a:gd name="T48" fmla="*/ 7719 w 16283"/>
              <a:gd name="T49" fmla="*/ 5826 h 13338"/>
              <a:gd name="T50" fmla="*/ 6447 w 16283"/>
              <a:gd name="T51" fmla="*/ 8409 h 13338"/>
              <a:gd name="T52" fmla="*/ 12541 w 16283"/>
              <a:gd name="T53" fmla="*/ 7628 h 13338"/>
              <a:gd name="T54" fmla="*/ 12878 w 16283"/>
              <a:gd name="T55" fmla="*/ 7904 h 13338"/>
              <a:gd name="T56" fmla="*/ 13299 w 16283"/>
              <a:gd name="T57" fmla="*/ 7915 h 13338"/>
              <a:gd name="T58" fmla="*/ 13649 w 16283"/>
              <a:gd name="T59" fmla="*/ 7654 h 13338"/>
              <a:gd name="T60" fmla="*/ 13759 w 16283"/>
              <a:gd name="T61" fmla="*/ 7220 h 13338"/>
              <a:gd name="T62" fmla="*/ 13569 w 16283"/>
              <a:gd name="T63" fmla="*/ 6823 h 13338"/>
              <a:gd name="T64" fmla="*/ 13171 w 16283"/>
              <a:gd name="T65" fmla="*/ 6634 h 13338"/>
              <a:gd name="T66" fmla="*/ 12735 w 16283"/>
              <a:gd name="T67" fmla="*/ 6743 h 13338"/>
              <a:gd name="T68" fmla="*/ 12475 w 16283"/>
              <a:gd name="T69" fmla="*/ 7092 h 13338"/>
              <a:gd name="T70" fmla="*/ 9234 w 16283"/>
              <a:gd name="T71" fmla="*/ 7483 h 13338"/>
              <a:gd name="T72" fmla="*/ 9495 w 16283"/>
              <a:gd name="T73" fmla="*/ 7832 h 13338"/>
              <a:gd name="T74" fmla="*/ 9897 w 16283"/>
              <a:gd name="T75" fmla="*/ 7944 h 13338"/>
              <a:gd name="T76" fmla="*/ 10305 w 16283"/>
              <a:gd name="T77" fmla="*/ 7774 h 13338"/>
              <a:gd name="T78" fmla="*/ 10514 w 16283"/>
              <a:gd name="T79" fmla="*/ 7387 h 13338"/>
              <a:gd name="T80" fmla="*/ 10425 w 16283"/>
              <a:gd name="T81" fmla="*/ 6947 h 13338"/>
              <a:gd name="T82" fmla="*/ 10089 w 16283"/>
              <a:gd name="T83" fmla="*/ 6671 h 13338"/>
              <a:gd name="T84" fmla="*/ 9636 w 16283"/>
              <a:gd name="T85" fmla="*/ 6671 h 13338"/>
              <a:gd name="T86" fmla="*/ 9300 w 16283"/>
              <a:gd name="T87" fmla="*/ 6947 h 13338"/>
              <a:gd name="T88" fmla="*/ 7053 w 16283"/>
              <a:gd name="T89" fmla="*/ 3269 h 13338"/>
              <a:gd name="T90" fmla="*/ 7265 w 16283"/>
              <a:gd name="T91" fmla="*/ 3778 h 13338"/>
              <a:gd name="T92" fmla="*/ 7749 w 16283"/>
              <a:gd name="T93" fmla="*/ 4037 h 13338"/>
              <a:gd name="T94" fmla="*/ 8300 w 16283"/>
              <a:gd name="T95" fmla="*/ 3928 h 13338"/>
              <a:gd name="T96" fmla="*/ 8647 w 16283"/>
              <a:gd name="T97" fmla="*/ 3508 h 13338"/>
              <a:gd name="T98" fmla="*/ 8660 w 16283"/>
              <a:gd name="T99" fmla="*/ 2982 h 13338"/>
              <a:gd name="T100" fmla="*/ 8334 w 16283"/>
              <a:gd name="T101" fmla="*/ 2546 h 13338"/>
              <a:gd name="T102" fmla="*/ 7832 w 16283"/>
              <a:gd name="T103" fmla="*/ 2407 h 13338"/>
              <a:gd name="T104" fmla="*/ 7321 w 16283"/>
              <a:gd name="T105" fmla="*/ 2619 h 13338"/>
              <a:gd name="T106" fmla="*/ 7062 w 16283"/>
              <a:gd name="T107" fmla="*/ 3101 h 13338"/>
              <a:gd name="T108" fmla="*/ 3115 w 16283"/>
              <a:gd name="T109" fmla="*/ 3617 h 13338"/>
              <a:gd name="T110" fmla="*/ 3518 w 16283"/>
              <a:gd name="T111" fmla="*/ 3982 h 13338"/>
              <a:gd name="T112" fmla="*/ 4083 w 16283"/>
              <a:gd name="T113" fmla="*/ 4010 h 13338"/>
              <a:gd name="T114" fmla="*/ 4521 w 16283"/>
              <a:gd name="T115" fmla="*/ 3685 h 13338"/>
              <a:gd name="T116" fmla="*/ 4660 w 16283"/>
              <a:gd name="T117" fmla="*/ 3183 h 13338"/>
              <a:gd name="T118" fmla="*/ 4447 w 16283"/>
              <a:gd name="T119" fmla="*/ 2675 h 13338"/>
              <a:gd name="T120" fmla="*/ 3964 w 16283"/>
              <a:gd name="T121" fmla="*/ 2415 h 13338"/>
              <a:gd name="T122" fmla="*/ 3446 w 16283"/>
              <a:gd name="T123" fmla="*/ 2505 h 13338"/>
              <a:gd name="T124" fmla="*/ 3081 w 16283"/>
              <a:gd name="T125" fmla="*/ 2907 h 13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83" h="13338">
                <a:moveTo>
                  <a:pt x="0" y="4973"/>
                </a:moveTo>
                <a:lnTo>
                  <a:pt x="3" y="5123"/>
                </a:lnTo>
                <a:lnTo>
                  <a:pt x="10" y="5273"/>
                </a:lnTo>
                <a:lnTo>
                  <a:pt x="23" y="5421"/>
                </a:lnTo>
                <a:lnTo>
                  <a:pt x="42" y="5568"/>
                </a:lnTo>
                <a:lnTo>
                  <a:pt x="65" y="5713"/>
                </a:lnTo>
                <a:lnTo>
                  <a:pt x="93" y="5857"/>
                </a:lnTo>
                <a:lnTo>
                  <a:pt x="125" y="6001"/>
                </a:lnTo>
                <a:lnTo>
                  <a:pt x="163" y="6142"/>
                </a:lnTo>
                <a:lnTo>
                  <a:pt x="206" y="6282"/>
                </a:lnTo>
                <a:lnTo>
                  <a:pt x="252" y="6420"/>
                </a:lnTo>
                <a:lnTo>
                  <a:pt x="304" y="6556"/>
                </a:lnTo>
                <a:lnTo>
                  <a:pt x="360" y="6691"/>
                </a:lnTo>
                <a:lnTo>
                  <a:pt x="420" y="6824"/>
                </a:lnTo>
                <a:lnTo>
                  <a:pt x="485" y="6955"/>
                </a:lnTo>
                <a:lnTo>
                  <a:pt x="555" y="7084"/>
                </a:lnTo>
                <a:lnTo>
                  <a:pt x="628" y="7211"/>
                </a:lnTo>
                <a:lnTo>
                  <a:pt x="704" y="7336"/>
                </a:lnTo>
                <a:lnTo>
                  <a:pt x="786" y="7459"/>
                </a:lnTo>
                <a:lnTo>
                  <a:pt x="871" y="7580"/>
                </a:lnTo>
                <a:lnTo>
                  <a:pt x="961" y="7698"/>
                </a:lnTo>
                <a:lnTo>
                  <a:pt x="1053" y="7815"/>
                </a:lnTo>
                <a:lnTo>
                  <a:pt x="1150" y="7928"/>
                </a:lnTo>
                <a:lnTo>
                  <a:pt x="1251" y="8040"/>
                </a:lnTo>
                <a:lnTo>
                  <a:pt x="1355" y="8149"/>
                </a:lnTo>
                <a:lnTo>
                  <a:pt x="1461" y="8255"/>
                </a:lnTo>
                <a:lnTo>
                  <a:pt x="1572" y="8359"/>
                </a:lnTo>
                <a:lnTo>
                  <a:pt x="1687" y="8460"/>
                </a:lnTo>
                <a:lnTo>
                  <a:pt x="1804" y="8559"/>
                </a:lnTo>
                <a:lnTo>
                  <a:pt x="1925" y="8654"/>
                </a:lnTo>
                <a:lnTo>
                  <a:pt x="2049" y="8746"/>
                </a:lnTo>
                <a:lnTo>
                  <a:pt x="2176" y="8836"/>
                </a:lnTo>
                <a:lnTo>
                  <a:pt x="2306" y="8923"/>
                </a:lnTo>
                <a:lnTo>
                  <a:pt x="2306" y="8923"/>
                </a:lnTo>
                <a:lnTo>
                  <a:pt x="1728" y="10652"/>
                </a:lnTo>
                <a:lnTo>
                  <a:pt x="3707" y="9595"/>
                </a:lnTo>
                <a:lnTo>
                  <a:pt x="3770" y="9616"/>
                </a:lnTo>
                <a:lnTo>
                  <a:pt x="3834" y="9637"/>
                </a:lnTo>
                <a:lnTo>
                  <a:pt x="3897" y="9656"/>
                </a:lnTo>
                <a:lnTo>
                  <a:pt x="3961" y="9675"/>
                </a:lnTo>
                <a:lnTo>
                  <a:pt x="4025" y="9694"/>
                </a:lnTo>
                <a:lnTo>
                  <a:pt x="4090" y="9711"/>
                </a:lnTo>
                <a:lnTo>
                  <a:pt x="4155" y="9728"/>
                </a:lnTo>
                <a:lnTo>
                  <a:pt x="4220" y="9745"/>
                </a:lnTo>
                <a:lnTo>
                  <a:pt x="4286" y="9761"/>
                </a:lnTo>
                <a:lnTo>
                  <a:pt x="4352" y="9776"/>
                </a:lnTo>
                <a:lnTo>
                  <a:pt x="4418" y="9791"/>
                </a:lnTo>
                <a:lnTo>
                  <a:pt x="4485" y="9805"/>
                </a:lnTo>
                <a:lnTo>
                  <a:pt x="4552" y="9818"/>
                </a:lnTo>
                <a:lnTo>
                  <a:pt x="4619" y="9831"/>
                </a:lnTo>
                <a:lnTo>
                  <a:pt x="4686" y="9843"/>
                </a:lnTo>
                <a:lnTo>
                  <a:pt x="4754" y="9855"/>
                </a:lnTo>
                <a:lnTo>
                  <a:pt x="4822" y="9865"/>
                </a:lnTo>
                <a:lnTo>
                  <a:pt x="4890" y="9875"/>
                </a:lnTo>
                <a:lnTo>
                  <a:pt x="4958" y="9885"/>
                </a:lnTo>
                <a:lnTo>
                  <a:pt x="5027" y="9894"/>
                </a:lnTo>
                <a:lnTo>
                  <a:pt x="5097" y="9902"/>
                </a:lnTo>
                <a:lnTo>
                  <a:pt x="5166" y="9910"/>
                </a:lnTo>
                <a:lnTo>
                  <a:pt x="5235" y="9916"/>
                </a:lnTo>
                <a:lnTo>
                  <a:pt x="5305" y="9922"/>
                </a:lnTo>
                <a:lnTo>
                  <a:pt x="5375" y="9928"/>
                </a:lnTo>
                <a:lnTo>
                  <a:pt x="5446" y="9932"/>
                </a:lnTo>
                <a:lnTo>
                  <a:pt x="5516" y="9936"/>
                </a:lnTo>
                <a:lnTo>
                  <a:pt x="5587" y="9939"/>
                </a:lnTo>
                <a:lnTo>
                  <a:pt x="5657" y="9942"/>
                </a:lnTo>
                <a:lnTo>
                  <a:pt x="5729" y="9944"/>
                </a:lnTo>
                <a:lnTo>
                  <a:pt x="5800" y="9945"/>
                </a:lnTo>
                <a:lnTo>
                  <a:pt x="5872" y="9945"/>
                </a:lnTo>
                <a:lnTo>
                  <a:pt x="5872" y="9945"/>
                </a:lnTo>
                <a:lnTo>
                  <a:pt x="5937" y="9945"/>
                </a:lnTo>
                <a:lnTo>
                  <a:pt x="6003" y="9944"/>
                </a:lnTo>
                <a:lnTo>
                  <a:pt x="6068" y="9942"/>
                </a:lnTo>
                <a:lnTo>
                  <a:pt x="6134" y="9940"/>
                </a:lnTo>
                <a:lnTo>
                  <a:pt x="6199" y="9937"/>
                </a:lnTo>
                <a:lnTo>
                  <a:pt x="6264" y="9934"/>
                </a:lnTo>
                <a:lnTo>
                  <a:pt x="6328" y="9930"/>
                </a:lnTo>
                <a:lnTo>
                  <a:pt x="6393" y="9926"/>
                </a:lnTo>
                <a:lnTo>
                  <a:pt x="6365" y="9847"/>
                </a:lnTo>
                <a:lnTo>
                  <a:pt x="6339" y="9768"/>
                </a:lnTo>
                <a:lnTo>
                  <a:pt x="6315" y="9689"/>
                </a:lnTo>
                <a:lnTo>
                  <a:pt x="6291" y="9608"/>
                </a:lnTo>
                <a:lnTo>
                  <a:pt x="6270" y="9527"/>
                </a:lnTo>
                <a:lnTo>
                  <a:pt x="6251" y="9446"/>
                </a:lnTo>
                <a:lnTo>
                  <a:pt x="6233" y="9364"/>
                </a:lnTo>
                <a:lnTo>
                  <a:pt x="6218" y="9281"/>
                </a:lnTo>
                <a:lnTo>
                  <a:pt x="6204" y="9199"/>
                </a:lnTo>
                <a:lnTo>
                  <a:pt x="6192" y="9115"/>
                </a:lnTo>
                <a:lnTo>
                  <a:pt x="6181" y="9032"/>
                </a:lnTo>
                <a:lnTo>
                  <a:pt x="6172" y="8947"/>
                </a:lnTo>
                <a:lnTo>
                  <a:pt x="6166" y="8862"/>
                </a:lnTo>
                <a:lnTo>
                  <a:pt x="6161" y="8777"/>
                </a:lnTo>
                <a:lnTo>
                  <a:pt x="6158" y="8692"/>
                </a:lnTo>
                <a:lnTo>
                  <a:pt x="6157" y="8605"/>
                </a:lnTo>
                <a:lnTo>
                  <a:pt x="6157" y="8605"/>
                </a:lnTo>
                <a:lnTo>
                  <a:pt x="6164" y="8378"/>
                </a:lnTo>
                <a:lnTo>
                  <a:pt x="6184" y="8154"/>
                </a:lnTo>
                <a:lnTo>
                  <a:pt x="6217" y="7931"/>
                </a:lnTo>
                <a:lnTo>
                  <a:pt x="6263" y="7714"/>
                </a:lnTo>
                <a:lnTo>
                  <a:pt x="6321" y="7500"/>
                </a:lnTo>
                <a:lnTo>
                  <a:pt x="6391" y="7290"/>
                </a:lnTo>
                <a:lnTo>
                  <a:pt x="6474" y="7085"/>
                </a:lnTo>
                <a:lnTo>
                  <a:pt x="6566" y="6884"/>
                </a:lnTo>
                <a:lnTo>
                  <a:pt x="6671" y="6688"/>
                </a:lnTo>
                <a:lnTo>
                  <a:pt x="6786" y="6497"/>
                </a:lnTo>
                <a:lnTo>
                  <a:pt x="6911" y="6311"/>
                </a:lnTo>
                <a:lnTo>
                  <a:pt x="7046" y="6131"/>
                </a:lnTo>
                <a:lnTo>
                  <a:pt x="7191" y="5958"/>
                </a:lnTo>
                <a:lnTo>
                  <a:pt x="7346" y="5791"/>
                </a:lnTo>
                <a:lnTo>
                  <a:pt x="7510" y="5631"/>
                </a:lnTo>
                <a:lnTo>
                  <a:pt x="7682" y="5477"/>
                </a:lnTo>
                <a:lnTo>
                  <a:pt x="7863" y="5331"/>
                </a:lnTo>
                <a:lnTo>
                  <a:pt x="8051" y="5191"/>
                </a:lnTo>
                <a:lnTo>
                  <a:pt x="8248" y="5061"/>
                </a:lnTo>
                <a:lnTo>
                  <a:pt x="8452" y="4937"/>
                </a:lnTo>
                <a:lnTo>
                  <a:pt x="8664" y="4822"/>
                </a:lnTo>
                <a:lnTo>
                  <a:pt x="8881" y="4715"/>
                </a:lnTo>
                <a:lnTo>
                  <a:pt x="9105" y="4617"/>
                </a:lnTo>
                <a:lnTo>
                  <a:pt x="9336" y="4529"/>
                </a:lnTo>
                <a:lnTo>
                  <a:pt x="9572" y="4449"/>
                </a:lnTo>
                <a:lnTo>
                  <a:pt x="9815" y="4380"/>
                </a:lnTo>
                <a:lnTo>
                  <a:pt x="10062" y="4320"/>
                </a:lnTo>
                <a:lnTo>
                  <a:pt x="10313" y="4271"/>
                </a:lnTo>
                <a:lnTo>
                  <a:pt x="10570" y="4232"/>
                </a:lnTo>
                <a:lnTo>
                  <a:pt x="10830" y="4204"/>
                </a:lnTo>
                <a:lnTo>
                  <a:pt x="11095" y="4186"/>
                </a:lnTo>
                <a:lnTo>
                  <a:pt x="11362" y="4181"/>
                </a:lnTo>
                <a:lnTo>
                  <a:pt x="11401" y="4181"/>
                </a:lnTo>
                <a:lnTo>
                  <a:pt x="11440" y="4181"/>
                </a:lnTo>
                <a:lnTo>
                  <a:pt x="11478" y="4182"/>
                </a:lnTo>
                <a:lnTo>
                  <a:pt x="11517" y="4183"/>
                </a:lnTo>
                <a:lnTo>
                  <a:pt x="11556" y="4184"/>
                </a:lnTo>
                <a:lnTo>
                  <a:pt x="11595" y="4185"/>
                </a:lnTo>
                <a:lnTo>
                  <a:pt x="11632" y="4187"/>
                </a:lnTo>
                <a:lnTo>
                  <a:pt x="11671" y="4188"/>
                </a:lnTo>
                <a:lnTo>
                  <a:pt x="11623" y="3968"/>
                </a:lnTo>
                <a:lnTo>
                  <a:pt x="11565" y="3751"/>
                </a:lnTo>
                <a:lnTo>
                  <a:pt x="11495" y="3537"/>
                </a:lnTo>
                <a:lnTo>
                  <a:pt x="11414" y="3328"/>
                </a:lnTo>
                <a:lnTo>
                  <a:pt x="11323" y="3122"/>
                </a:lnTo>
                <a:lnTo>
                  <a:pt x="11222" y="2921"/>
                </a:lnTo>
                <a:lnTo>
                  <a:pt x="11110" y="2725"/>
                </a:lnTo>
                <a:lnTo>
                  <a:pt x="10989" y="2533"/>
                </a:lnTo>
                <a:lnTo>
                  <a:pt x="10859" y="2347"/>
                </a:lnTo>
                <a:lnTo>
                  <a:pt x="10719" y="2165"/>
                </a:lnTo>
                <a:lnTo>
                  <a:pt x="10571" y="1990"/>
                </a:lnTo>
                <a:lnTo>
                  <a:pt x="10413" y="1820"/>
                </a:lnTo>
                <a:lnTo>
                  <a:pt x="10247" y="1657"/>
                </a:lnTo>
                <a:lnTo>
                  <a:pt x="10073" y="1499"/>
                </a:lnTo>
                <a:lnTo>
                  <a:pt x="9892" y="1348"/>
                </a:lnTo>
                <a:lnTo>
                  <a:pt x="9703" y="1204"/>
                </a:lnTo>
                <a:lnTo>
                  <a:pt x="9506" y="1067"/>
                </a:lnTo>
                <a:lnTo>
                  <a:pt x="9303" y="937"/>
                </a:lnTo>
                <a:lnTo>
                  <a:pt x="9093" y="814"/>
                </a:lnTo>
                <a:lnTo>
                  <a:pt x="8876" y="699"/>
                </a:lnTo>
                <a:lnTo>
                  <a:pt x="8653" y="593"/>
                </a:lnTo>
                <a:lnTo>
                  <a:pt x="8424" y="493"/>
                </a:lnTo>
                <a:lnTo>
                  <a:pt x="8190" y="403"/>
                </a:lnTo>
                <a:lnTo>
                  <a:pt x="7951" y="321"/>
                </a:lnTo>
                <a:lnTo>
                  <a:pt x="7706" y="248"/>
                </a:lnTo>
                <a:lnTo>
                  <a:pt x="7457" y="183"/>
                </a:lnTo>
                <a:lnTo>
                  <a:pt x="7202" y="128"/>
                </a:lnTo>
                <a:lnTo>
                  <a:pt x="6944" y="82"/>
                </a:lnTo>
                <a:lnTo>
                  <a:pt x="6681" y="47"/>
                </a:lnTo>
                <a:lnTo>
                  <a:pt x="6414" y="21"/>
                </a:lnTo>
                <a:lnTo>
                  <a:pt x="6145" y="5"/>
                </a:lnTo>
                <a:lnTo>
                  <a:pt x="5872" y="0"/>
                </a:lnTo>
                <a:lnTo>
                  <a:pt x="5872" y="0"/>
                </a:lnTo>
                <a:lnTo>
                  <a:pt x="5570" y="6"/>
                </a:lnTo>
                <a:lnTo>
                  <a:pt x="5272" y="25"/>
                </a:lnTo>
                <a:lnTo>
                  <a:pt x="4978" y="57"/>
                </a:lnTo>
                <a:lnTo>
                  <a:pt x="4688" y="102"/>
                </a:lnTo>
                <a:lnTo>
                  <a:pt x="4405" y="156"/>
                </a:lnTo>
                <a:lnTo>
                  <a:pt x="4126" y="223"/>
                </a:lnTo>
                <a:lnTo>
                  <a:pt x="3853" y="301"/>
                </a:lnTo>
                <a:lnTo>
                  <a:pt x="3586" y="391"/>
                </a:lnTo>
                <a:lnTo>
                  <a:pt x="3326" y="490"/>
                </a:lnTo>
                <a:lnTo>
                  <a:pt x="3072" y="600"/>
                </a:lnTo>
                <a:lnTo>
                  <a:pt x="2827" y="720"/>
                </a:lnTo>
                <a:lnTo>
                  <a:pt x="2589" y="850"/>
                </a:lnTo>
                <a:lnTo>
                  <a:pt x="2359" y="988"/>
                </a:lnTo>
                <a:lnTo>
                  <a:pt x="2137" y="1136"/>
                </a:lnTo>
                <a:lnTo>
                  <a:pt x="1923" y="1292"/>
                </a:lnTo>
                <a:lnTo>
                  <a:pt x="1720" y="1457"/>
                </a:lnTo>
                <a:lnTo>
                  <a:pt x="1526" y="1629"/>
                </a:lnTo>
                <a:lnTo>
                  <a:pt x="1341" y="1810"/>
                </a:lnTo>
                <a:lnTo>
                  <a:pt x="1166" y="1998"/>
                </a:lnTo>
                <a:lnTo>
                  <a:pt x="1002" y="2193"/>
                </a:lnTo>
                <a:lnTo>
                  <a:pt x="850" y="2395"/>
                </a:lnTo>
                <a:lnTo>
                  <a:pt x="708" y="2603"/>
                </a:lnTo>
                <a:lnTo>
                  <a:pt x="579" y="2817"/>
                </a:lnTo>
                <a:lnTo>
                  <a:pt x="461" y="3037"/>
                </a:lnTo>
                <a:lnTo>
                  <a:pt x="356" y="3263"/>
                </a:lnTo>
                <a:lnTo>
                  <a:pt x="264" y="3494"/>
                </a:lnTo>
                <a:lnTo>
                  <a:pt x="185" y="3730"/>
                </a:lnTo>
                <a:lnTo>
                  <a:pt x="119" y="3970"/>
                </a:lnTo>
                <a:lnTo>
                  <a:pt x="67" y="4216"/>
                </a:lnTo>
                <a:lnTo>
                  <a:pt x="31" y="4465"/>
                </a:lnTo>
                <a:lnTo>
                  <a:pt x="7" y="4717"/>
                </a:lnTo>
                <a:lnTo>
                  <a:pt x="0" y="4973"/>
                </a:lnTo>
                <a:lnTo>
                  <a:pt x="0" y="4973"/>
                </a:lnTo>
                <a:close/>
                <a:moveTo>
                  <a:pt x="6441" y="8623"/>
                </a:moveTo>
                <a:lnTo>
                  <a:pt x="6447" y="8837"/>
                </a:lnTo>
                <a:lnTo>
                  <a:pt x="6466" y="9049"/>
                </a:lnTo>
                <a:lnTo>
                  <a:pt x="6498" y="9257"/>
                </a:lnTo>
                <a:lnTo>
                  <a:pt x="6541" y="9462"/>
                </a:lnTo>
                <a:lnTo>
                  <a:pt x="6596" y="9663"/>
                </a:lnTo>
                <a:lnTo>
                  <a:pt x="6663" y="9860"/>
                </a:lnTo>
                <a:lnTo>
                  <a:pt x="6740" y="10054"/>
                </a:lnTo>
                <a:lnTo>
                  <a:pt x="6828" y="10243"/>
                </a:lnTo>
                <a:lnTo>
                  <a:pt x="6926" y="10428"/>
                </a:lnTo>
                <a:lnTo>
                  <a:pt x="7035" y="10606"/>
                </a:lnTo>
                <a:lnTo>
                  <a:pt x="7153" y="10781"/>
                </a:lnTo>
                <a:lnTo>
                  <a:pt x="7282" y="10949"/>
                </a:lnTo>
                <a:lnTo>
                  <a:pt x="7419" y="11113"/>
                </a:lnTo>
                <a:lnTo>
                  <a:pt x="7564" y="11270"/>
                </a:lnTo>
                <a:lnTo>
                  <a:pt x="7719" y="11421"/>
                </a:lnTo>
                <a:lnTo>
                  <a:pt x="7882" y="11566"/>
                </a:lnTo>
                <a:lnTo>
                  <a:pt x="8053" y="11704"/>
                </a:lnTo>
                <a:lnTo>
                  <a:pt x="8232" y="11834"/>
                </a:lnTo>
                <a:lnTo>
                  <a:pt x="8418" y="11957"/>
                </a:lnTo>
                <a:lnTo>
                  <a:pt x="8611" y="12073"/>
                </a:lnTo>
                <a:lnTo>
                  <a:pt x="8810" y="12182"/>
                </a:lnTo>
                <a:lnTo>
                  <a:pt x="9017" y="12282"/>
                </a:lnTo>
                <a:lnTo>
                  <a:pt x="9228" y="12374"/>
                </a:lnTo>
                <a:lnTo>
                  <a:pt x="9447" y="12457"/>
                </a:lnTo>
                <a:lnTo>
                  <a:pt x="9670" y="12532"/>
                </a:lnTo>
                <a:lnTo>
                  <a:pt x="9899" y="12597"/>
                </a:lnTo>
                <a:lnTo>
                  <a:pt x="10132" y="12653"/>
                </a:lnTo>
                <a:lnTo>
                  <a:pt x="10370" y="12699"/>
                </a:lnTo>
                <a:lnTo>
                  <a:pt x="10612" y="12736"/>
                </a:lnTo>
                <a:lnTo>
                  <a:pt x="10859" y="12762"/>
                </a:lnTo>
                <a:lnTo>
                  <a:pt x="11109" y="12779"/>
                </a:lnTo>
                <a:lnTo>
                  <a:pt x="11362" y="12784"/>
                </a:lnTo>
                <a:lnTo>
                  <a:pt x="11362" y="12784"/>
                </a:lnTo>
                <a:lnTo>
                  <a:pt x="11425" y="12784"/>
                </a:lnTo>
                <a:lnTo>
                  <a:pt x="11486" y="12783"/>
                </a:lnTo>
                <a:lnTo>
                  <a:pt x="11548" y="12781"/>
                </a:lnTo>
                <a:lnTo>
                  <a:pt x="11609" y="12779"/>
                </a:lnTo>
                <a:lnTo>
                  <a:pt x="11671" y="12776"/>
                </a:lnTo>
                <a:lnTo>
                  <a:pt x="11732" y="12773"/>
                </a:lnTo>
                <a:lnTo>
                  <a:pt x="11792" y="12769"/>
                </a:lnTo>
                <a:lnTo>
                  <a:pt x="11853" y="12763"/>
                </a:lnTo>
                <a:lnTo>
                  <a:pt x="11913" y="12758"/>
                </a:lnTo>
                <a:lnTo>
                  <a:pt x="11974" y="12752"/>
                </a:lnTo>
                <a:lnTo>
                  <a:pt x="12033" y="12745"/>
                </a:lnTo>
                <a:lnTo>
                  <a:pt x="12093" y="12738"/>
                </a:lnTo>
                <a:lnTo>
                  <a:pt x="12153" y="12730"/>
                </a:lnTo>
                <a:lnTo>
                  <a:pt x="12212" y="12722"/>
                </a:lnTo>
                <a:lnTo>
                  <a:pt x="12271" y="12713"/>
                </a:lnTo>
                <a:lnTo>
                  <a:pt x="12330" y="12704"/>
                </a:lnTo>
                <a:lnTo>
                  <a:pt x="12388" y="12693"/>
                </a:lnTo>
                <a:lnTo>
                  <a:pt x="12446" y="12682"/>
                </a:lnTo>
                <a:lnTo>
                  <a:pt x="12504" y="12671"/>
                </a:lnTo>
                <a:lnTo>
                  <a:pt x="12562" y="12659"/>
                </a:lnTo>
                <a:lnTo>
                  <a:pt x="12620" y="12647"/>
                </a:lnTo>
                <a:lnTo>
                  <a:pt x="12677" y="12633"/>
                </a:lnTo>
                <a:lnTo>
                  <a:pt x="12734" y="12619"/>
                </a:lnTo>
                <a:lnTo>
                  <a:pt x="12791" y="12605"/>
                </a:lnTo>
                <a:lnTo>
                  <a:pt x="12847" y="12591"/>
                </a:lnTo>
                <a:lnTo>
                  <a:pt x="12903" y="12576"/>
                </a:lnTo>
                <a:lnTo>
                  <a:pt x="12959" y="12559"/>
                </a:lnTo>
                <a:lnTo>
                  <a:pt x="13014" y="12543"/>
                </a:lnTo>
                <a:lnTo>
                  <a:pt x="13070" y="12526"/>
                </a:lnTo>
                <a:lnTo>
                  <a:pt x="13125" y="12509"/>
                </a:lnTo>
                <a:lnTo>
                  <a:pt x="13179" y="12490"/>
                </a:lnTo>
                <a:lnTo>
                  <a:pt x="13233" y="12472"/>
                </a:lnTo>
                <a:lnTo>
                  <a:pt x="13233" y="12472"/>
                </a:lnTo>
                <a:lnTo>
                  <a:pt x="14839" y="13338"/>
                </a:lnTo>
                <a:lnTo>
                  <a:pt x="14383" y="11907"/>
                </a:lnTo>
                <a:lnTo>
                  <a:pt x="14491" y="11834"/>
                </a:lnTo>
                <a:lnTo>
                  <a:pt x="14595" y="11758"/>
                </a:lnTo>
                <a:lnTo>
                  <a:pt x="14697" y="11681"/>
                </a:lnTo>
                <a:lnTo>
                  <a:pt x="14797" y="11601"/>
                </a:lnTo>
                <a:lnTo>
                  <a:pt x="14894" y="11520"/>
                </a:lnTo>
                <a:lnTo>
                  <a:pt x="14987" y="11435"/>
                </a:lnTo>
                <a:lnTo>
                  <a:pt x="15079" y="11348"/>
                </a:lnTo>
                <a:lnTo>
                  <a:pt x="15168" y="11260"/>
                </a:lnTo>
                <a:lnTo>
                  <a:pt x="15253" y="11170"/>
                </a:lnTo>
                <a:lnTo>
                  <a:pt x="15336" y="11076"/>
                </a:lnTo>
                <a:lnTo>
                  <a:pt x="15416" y="10982"/>
                </a:lnTo>
                <a:lnTo>
                  <a:pt x="15492" y="10885"/>
                </a:lnTo>
                <a:lnTo>
                  <a:pt x="15566" y="10786"/>
                </a:lnTo>
                <a:lnTo>
                  <a:pt x="15636" y="10685"/>
                </a:lnTo>
                <a:lnTo>
                  <a:pt x="15703" y="10584"/>
                </a:lnTo>
                <a:lnTo>
                  <a:pt x="15766" y="10479"/>
                </a:lnTo>
                <a:lnTo>
                  <a:pt x="15827" y="10374"/>
                </a:lnTo>
                <a:lnTo>
                  <a:pt x="15883" y="10267"/>
                </a:lnTo>
                <a:lnTo>
                  <a:pt x="15937" y="10159"/>
                </a:lnTo>
                <a:lnTo>
                  <a:pt x="15987" y="10048"/>
                </a:lnTo>
                <a:lnTo>
                  <a:pt x="16033" y="9936"/>
                </a:lnTo>
                <a:lnTo>
                  <a:pt x="16075" y="9823"/>
                </a:lnTo>
                <a:lnTo>
                  <a:pt x="16114" y="9708"/>
                </a:lnTo>
                <a:lnTo>
                  <a:pt x="16149" y="9592"/>
                </a:lnTo>
                <a:lnTo>
                  <a:pt x="16179" y="9475"/>
                </a:lnTo>
                <a:lnTo>
                  <a:pt x="16207" y="9357"/>
                </a:lnTo>
                <a:lnTo>
                  <a:pt x="16230" y="9237"/>
                </a:lnTo>
                <a:lnTo>
                  <a:pt x="16248" y="9116"/>
                </a:lnTo>
                <a:lnTo>
                  <a:pt x="16264" y="8994"/>
                </a:lnTo>
                <a:lnTo>
                  <a:pt x="16275" y="8871"/>
                </a:lnTo>
                <a:lnTo>
                  <a:pt x="16281" y="8748"/>
                </a:lnTo>
                <a:lnTo>
                  <a:pt x="16283" y="8623"/>
                </a:lnTo>
                <a:lnTo>
                  <a:pt x="16277" y="8409"/>
                </a:lnTo>
                <a:lnTo>
                  <a:pt x="16258" y="8197"/>
                </a:lnTo>
                <a:lnTo>
                  <a:pt x="16226" y="7989"/>
                </a:lnTo>
                <a:lnTo>
                  <a:pt x="16183" y="7784"/>
                </a:lnTo>
                <a:lnTo>
                  <a:pt x="16128" y="7583"/>
                </a:lnTo>
                <a:lnTo>
                  <a:pt x="16062" y="7386"/>
                </a:lnTo>
                <a:lnTo>
                  <a:pt x="15985" y="7192"/>
                </a:lnTo>
                <a:lnTo>
                  <a:pt x="15896" y="7003"/>
                </a:lnTo>
                <a:lnTo>
                  <a:pt x="15798" y="6820"/>
                </a:lnTo>
                <a:lnTo>
                  <a:pt x="15689" y="6640"/>
                </a:lnTo>
                <a:lnTo>
                  <a:pt x="15571" y="6465"/>
                </a:lnTo>
                <a:lnTo>
                  <a:pt x="15442" y="6297"/>
                </a:lnTo>
                <a:lnTo>
                  <a:pt x="15305" y="6134"/>
                </a:lnTo>
                <a:lnTo>
                  <a:pt x="15159" y="5976"/>
                </a:lnTo>
                <a:lnTo>
                  <a:pt x="15005" y="5826"/>
                </a:lnTo>
                <a:lnTo>
                  <a:pt x="14842" y="5681"/>
                </a:lnTo>
                <a:lnTo>
                  <a:pt x="14671" y="5544"/>
                </a:lnTo>
                <a:lnTo>
                  <a:pt x="14492" y="5413"/>
                </a:lnTo>
                <a:lnTo>
                  <a:pt x="14307" y="5289"/>
                </a:lnTo>
                <a:lnTo>
                  <a:pt x="14113" y="5173"/>
                </a:lnTo>
                <a:lnTo>
                  <a:pt x="13914" y="5065"/>
                </a:lnTo>
                <a:lnTo>
                  <a:pt x="13707" y="4964"/>
                </a:lnTo>
                <a:lnTo>
                  <a:pt x="13496" y="4873"/>
                </a:lnTo>
                <a:lnTo>
                  <a:pt x="13278" y="4789"/>
                </a:lnTo>
                <a:lnTo>
                  <a:pt x="13054" y="4714"/>
                </a:lnTo>
                <a:lnTo>
                  <a:pt x="12826" y="4649"/>
                </a:lnTo>
                <a:lnTo>
                  <a:pt x="12592" y="4594"/>
                </a:lnTo>
                <a:lnTo>
                  <a:pt x="12354" y="4547"/>
                </a:lnTo>
                <a:lnTo>
                  <a:pt x="12111" y="4510"/>
                </a:lnTo>
                <a:lnTo>
                  <a:pt x="11865" y="4484"/>
                </a:lnTo>
                <a:lnTo>
                  <a:pt x="11616" y="4468"/>
                </a:lnTo>
                <a:lnTo>
                  <a:pt x="11362" y="4463"/>
                </a:lnTo>
                <a:lnTo>
                  <a:pt x="11109" y="4468"/>
                </a:lnTo>
                <a:lnTo>
                  <a:pt x="10859" y="4484"/>
                </a:lnTo>
                <a:lnTo>
                  <a:pt x="10612" y="4510"/>
                </a:lnTo>
                <a:lnTo>
                  <a:pt x="10370" y="4547"/>
                </a:lnTo>
                <a:lnTo>
                  <a:pt x="10132" y="4594"/>
                </a:lnTo>
                <a:lnTo>
                  <a:pt x="9899" y="4649"/>
                </a:lnTo>
                <a:lnTo>
                  <a:pt x="9670" y="4714"/>
                </a:lnTo>
                <a:lnTo>
                  <a:pt x="9447" y="4789"/>
                </a:lnTo>
                <a:lnTo>
                  <a:pt x="9228" y="4873"/>
                </a:lnTo>
                <a:lnTo>
                  <a:pt x="9017" y="4964"/>
                </a:lnTo>
                <a:lnTo>
                  <a:pt x="8810" y="5065"/>
                </a:lnTo>
                <a:lnTo>
                  <a:pt x="8611" y="5173"/>
                </a:lnTo>
                <a:lnTo>
                  <a:pt x="8418" y="5289"/>
                </a:lnTo>
                <a:lnTo>
                  <a:pt x="8232" y="5413"/>
                </a:lnTo>
                <a:lnTo>
                  <a:pt x="8053" y="5544"/>
                </a:lnTo>
                <a:lnTo>
                  <a:pt x="7882" y="5681"/>
                </a:lnTo>
                <a:lnTo>
                  <a:pt x="7719" y="5826"/>
                </a:lnTo>
                <a:lnTo>
                  <a:pt x="7564" y="5976"/>
                </a:lnTo>
                <a:lnTo>
                  <a:pt x="7419" y="6134"/>
                </a:lnTo>
                <a:lnTo>
                  <a:pt x="7282" y="6297"/>
                </a:lnTo>
                <a:lnTo>
                  <a:pt x="7153" y="6465"/>
                </a:lnTo>
                <a:lnTo>
                  <a:pt x="7035" y="6640"/>
                </a:lnTo>
                <a:lnTo>
                  <a:pt x="6926" y="6820"/>
                </a:lnTo>
                <a:lnTo>
                  <a:pt x="6828" y="7003"/>
                </a:lnTo>
                <a:lnTo>
                  <a:pt x="6740" y="7192"/>
                </a:lnTo>
                <a:lnTo>
                  <a:pt x="6663" y="7386"/>
                </a:lnTo>
                <a:lnTo>
                  <a:pt x="6596" y="7583"/>
                </a:lnTo>
                <a:lnTo>
                  <a:pt x="6541" y="7784"/>
                </a:lnTo>
                <a:lnTo>
                  <a:pt x="6498" y="7989"/>
                </a:lnTo>
                <a:lnTo>
                  <a:pt x="6466" y="8197"/>
                </a:lnTo>
                <a:lnTo>
                  <a:pt x="6447" y="8409"/>
                </a:lnTo>
                <a:lnTo>
                  <a:pt x="6441" y="8623"/>
                </a:lnTo>
                <a:lnTo>
                  <a:pt x="6441" y="8623"/>
                </a:lnTo>
                <a:close/>
                <a:moveTo>
                  <a:pt x="12445" y="7287"/>
                </a:moveTo>
                <a:lnTo>
                  <a:pt x="12446" y="7321"/>
                </a:lnTo>
                <a:lnTo>
                  <a:pt x="12449" y="7355"/>
                </a:lnTo>
                <a:lnTo>
                  <a:pt x="12453" y="7387"/>
                </a:lnTo>
                <a:lnTo>
                  <a:pt x="12459" y="7420"/>
                </a:lnTo>
                <a:lnTo>
                  <a:pt x="12467" y="7451"/>
                </a:lnTo>
                <a:lnTo>
                  <a:pt x="12475" y="7483"/>
                </a:lnTo>
                <a:lnTo>
                  <a:pt x="12486" y="7513"/>
                </a:lnTo>
                <a:lnTo>
                  <a:pt x="12497" y="7543"/>
                </a:lnTo>
                <a:lnTo>
                  <a:pt x="12510" y="7572"/>
                </a:lnTo>
                <a:lnTo>
                  <a:pt x="12525" y="7600"/>
                </a:lnTo>
                <a:lnTo>
                  <a:pt x="12541" y="7628"/>
                </a:lnTo>
                <a:lnTo>
                  <a:pt x="12558" y="7654"/>
                </a:lnTo>
                <a:lnTo>
                  <a:pt x="12577" y="7681"/>
                </a:lnTo>
                <a:lnTo>
                  <a:pt x="12596" y="7705"/>
                </a:lnTo>
                <a:lnTo>
                  <a:pt x="12616" y="7729"/>
                </a:lnTo>
                <a:lnTo>
                  <a:pt x="12639" y="7752"/>
                </a:lnTo>
                <a:lnTo>
                  <a:pt x="12661" y="7774"/>
                </a:lnTo>
                <a:lnTo>
                  <a:pt x="12685" y="7794"/>
                </a:lnTo>
                <a:lnTo>
                  <a:pt x="12710" y="7814"/>
                </a:lnTo>
                <a:lnTo>
                  <a:pt x="12735" y="7832"/>
                </a:lnTo>
                <a:lnTo>
                  <a:pt x="12763" y="7849"/>
                </a:lnTo>
                <a:lnTo>
                  <a:pt x="12790" y="7865"/>
                </a:lnTo>
                <a:lnTo>
                  <a:pt x="12819" y="7880"/>
                </a:lnTo>
                <a:lnTo>
                  <a:pt x="12847" y="7893"/>
                </a:lnTo>
                <a:lnTo>
                  <a:pt x="12878" y="7904"/>
                </a:lnTo>
                <a:lnTo>
                  <a:pt x="12908" y="7915"/>
                </a:lnTo>
                <a:lnTo>
                  <a:pt x="12939" y="7923"/>
                </a:lnTo>
                <a:lnTo>
                  <a:pt x="12971" y="7931"/>
                </a:lnTo>
                <a:lnTo>
                  <a:pt x="13004" y="7936"/>
                </a:lnTo>
                <a:lnTo>
                  <a:pt x="13037" y="7940"/>
                </a:lnTo>
                <a:lnTo>
                  <a:pt x="13070" y="7944"/>
                </a:lnTo>
                <a:lnTo>
                  <a:pt x="13104" y="7945"/>
                </a:lnTo>
                <a:lnTo>
                  <a:pt x="13104" y="7945"/>
                </a:lnTo>
                <a:lnTo>
                  <a:pt x="13137" y="7944"/>
                </a:lnTo>
                <a:lnTo>
                  <a:pt x="13171" y="7940"/>
                </a:lnTo>
                <a:lnTo>
                  <a:pt x="13204" y="7936"/>
                </a:lnTo>
                <a:lnTo>
                  <a:pt x="13236" y="7931"/>
                </a:lnTo>
                <a:lnTo>
                  <a:pt x="13269" y="7923"/>
                </a:lnTo>
                <a:lnTo>
                  <a:pt x="13299" y="7915"/>
                </a:lnTo>
                <a:lnTo>
                  <a:pt x="13330" y="7904"/>
                </a:lnTo>
                <a:lnTo>
                  <a:pt x="13360" y="7893"/>
                </a:lnTo>
                <a:lnTo>
                  <a:pt x="13389" y="7880"/>
                </a:lnTo>
                <a:lnTo>
                  <a:pt x="13417" y="7865"/>
                </a:lnTo>
                <a:lnTo>
                  <a:pt x="13445" y="7849"/>
                </a:lnTo>
                <a:lnTo>
                  <a:pt x="13472" y="7832"/>
                </a:lnTo>
                <a:lnTo>
                  <a:pt x="13498" y="7814"/>
                </a:lnTo>
                <a:lnTo>
                  <a:pt x="13522" y="7794"/>
                </a:lnTo>
                <a:lnTo>
                  <a:pt x="13546" y="7774"/>
                </a:lnTo>
                <a:lnTo>
                  <a:pt x="13569" y="7752"/>
                </a:lnTo>
                <a:lnTo>
                  <a:pt x="13591" y="7729"/>
                </a:lnTo>
                <a:lnTo>
                  <a:pt x="13612" y="7705"/>
                </a:lnTo>
                <a:lnTo>
                  <a:pt x="13631" y="7681"/>
                </a:lnTo>
                <a:lnTo>
                  <a:pt x="13649" y="7654"/>
                </a:lnTo>
                <a:lnTo>
                  <a:pt x="13667" y="7628"/>
                </a:lnTo>
                <a:lnTo>
                  <a:pt x="13683" y="7600"/>
                </a:lnTo>
                <a:lnTo>
                  <a:pt x="13697" y="7572"/>
                </a:lnTo>
                <a:lnTo>
                  <a:pt x="13710" y="7543"/>
                </a:lnTo>
                <a:lnTo>
                  <a:pt x="13722" y="7513"/>
                </a:lnTo>
                <a:lnTo>
                  <a:pt x="13733" y="7483"/>
                </a:lnTo>
                <a:lnTo>
                  <a:pt x="13742" y="7451"/>
                </a:lnTo>
                <a:lnTo>
                  <a:pt x="13749" y="7420"/>
                </a:lnTo>
                <a:lnTo>
                  <a:pt x="13754" y="7387"/>
                </a:lnTo>
                <a:lnTo>
                  <a:pt x="13759" y="7355"/>
                </a:lnTo>
                <a:lnTo>
                  <a:pt x="13761" y="7321"/>
                </a:lnTo>
                <a:lnTo>
                  <a:pt x="13762" y="7287"/>
                </a:lnTo>
                <a:lnTo>
                  <a:pt x="13761" y="7253"/>
                </a:lnTo>
                <a:lnTo>
                  <a:pt x="13759" y="7220"/>
                </a:lnTo>
                <a:lnTo>
                  <a:pt x="13754" y="7187"/>
                </a:lnTo>
                <a:lnTo>
                  <a:pt x="13749" y="7155"/>
                </a:lnTo>
                <a:lnTo>
                  <a:pt x="13742" y="7123"/>
                </a:lnTo>
                <a:lnTo>
                  <a:pt x="13733" y="7092"/>
                </a:lnTo>
                <a:lnTo>
                  <a:pt x="13722" y="7061"/>
                </a:lnTo>
                <a:lnTo>
                  <a:pt x="13710" y="7032"/>
                </a:lnTo>
                <a:lnTo>
                  <a:pt x="13697" y="7002"/>
                </a:lnTo>
                <a:lnTo>
                  <a:pt x="13683" y="6974"/>
                </a:lnTo>
                <a:lnTo>
                  <a:pt x="13667" y="6947"/>
                </a:lnTo>
                <a:lnTo>
                  <a:pt x="13649" y="6920"/>
                </a:lnTo>
                <a:lnTo>
                  <a:pt x="13631" y="6895"/>
                </a:lnTo>
                <a:lnTo>
                  <a:pt x="13612" y="6869"/>
                </a:lnTo>
                <a:lnTo>
                  <a:pt x="13591" y="6846"/>
                </a:lnTo>
                <a:lnTo>
                  <a:pt x="13569" y="6823"/>
                </a:lnTo>
                <a:lnTo>
                  <a:pt x="13546" y="6801"/>
                </a:lnTo>
                <a:lnTo>
                  <a:pt x="13522" y="6780"/>
                </a:lnTo>
                <a:lnTo>
                  <a:pt x="13498" y="6761"/>
                </a:lnTo>
                <a:lnTo>
                  <a:pt x="13472" y="6743"/>
                </a:lnTo>
                <a:lnTo>
                  <a:pt x="13445" y="6725"/>
                </a:lnTo>
                <a:lnTo>
                  <a:pt x="13417" y="6710"/>
                </a:lnTo>
                <a:lnTo>
                  <a:pt x="13389" y="6696"/>
                </a:lnTo>
                <a:lnTo>
                  <a:pt x="13360" y="6683"/>
                </a:lnTo>
                <a:lnTo>
                  <a:pt x="13330" y="6671"/>
                </a:lnTo>
                <a:lnTo>
                  <a:pt x="13299" y="6660"/>
                </a:lnTo>
                <a:lnTo>
                  <a:pt x="13269" y="6651"/>
                </a:lnTo>
                <a:lnTo>
                  <a:pt x="13236" y="6644"/>
                </a:lnTo>
                <a:lnTo>
                  <a:pt x="13204" y="6638"/>
                </a:lnTo>
                <a:lnTo>
                  <a:pt x="13171" y="6634"/>
                </a:lnTo>
                <a:lnTo>
                  <a:pt x="13137" y="6632"/>
                </a:lnTo>
                <a:lnTo>
                  <a:pt x="13104" y="6631"/>
                </a:lnTo>
                <a:lnTo>
                  <a:pt x="13070" y="6632"/>
                </a:lnTo>
                <a:lnTo>
                  <a:pt x="13037" y="6634"/>
                </a:lnTo>
                <a:lnTo>
                  <a:pt x="13004" y="6638"/>
                </a:lnTo>
                <a:lnTo>
                  <a:pt x="12971" y="6644"/>
                </a:lnTo>
                <a:lnTo>
                  <a:pt x="12939" y="6651"/>
                </a:lnTo>
                <a:lnTo>
                  <a:pt x="12908" y="6660"/>
                </a:lnTo>
                <a:lnTo>
                  <a:pt x="12878" y="6671"/>
                </a:lnTo>
                <a:lnTo>
                  <a:pt x="12847" y="6683"/>
                </a:lnTo>
                <a:lnTo>
                  <a:pt x="12819" y="6696"/>
                </a:lnTo>
                <a:lnTo>
                  <a:pt x="12790" y="6710"/>
                </a:lnTo>
                <a:lnTo>
                  <a:pt x="12763" y="6725"/>
                </a:lnTo>
                <a:lnTo>
                  <a:pt x="12735" y="6743"/>
                </a:lnTo>
                <a:lnTo>
                  <a:pt x="12710" y="6761"/>
                </a:lnTo>
                <a:lnTo>
                  <a:pt x="12685" y="6780"/>
                </a:lnTo>
                <a:lnTo>
                  <a:pt x="12661" y="6801"/>
                </a:lnTo>
                <a:lnTo>
                  <a:pt x="12639" y="6823"/>
                </a:lnTo>
                <a:lnTo>
                  <a:pt x="12616" y="6846"/>
                </a:lnTo>
                <a:lnTo>
                  <a:pt x="12596" y="6869"/>
                </a:lnTo>
                <a:lnTo>
                  <a:pt x="12577" y="6895"/>
                </a:lnTo>
                <a:lnTo>
                  <a:pt x="12558" y="6920"/>
                </a:lnTo>
                <a:lnTo>
                  <a:pt x="12541" y="6947"/>
                </a:lnTo>
                <a:lnTo>
                  <a:pt x="12525" y="6974"/>
                </a:lnTo>
                <a:lnTo>
                  <a:pt x="12510" y="7002"/>
                </a:lnTo>
                <a:lnTo>
                  <a:pt x="12497" y="7032"/>
                </a:lnTo>
                <a:lnTo>
                  <a:pt x="12486" y="7061"/>
                </a:lnTo>
                <a:lnTo>
                  <a:pt x="12475" y="7092"/>
                </a:lnTo>
                <a:lnTo>
                  <a:pt x="12467" y="7123"/>
                </a:lnTo>
                <a:lnTo>
                  <a:pt x="12459" y="7155"/>
                </a:lnTo>
                <a:lnTo>
                  <a:pt x="12453" y="7187"/>
                </a:lnTo>
                <a:lnTo>
                  <a:pt x="12449" y="7220"/>
                </a:lnTo>
                <a:lnTo>
                  <a:pt x="12446" y="7253"/>
                </a:lnTo>
                <a:lnTo>
                  <a:pt x="12445" y="7287"/>
                </a:lnTo>
                <a:lnTo>
                  <a:pt x="12445" y="7287"/>
                </a:lnTo>
                <a:close/>
                <a:moveTo>
                  <a:pt x="9204" y="7287"/>
                </a:moveTo>
                <a:lnTo>
                  <a:pt x="9205" y="7321"/>
                </a:lnTo>
                <a:lnTo>
                  <a:pt x="9208" y="7355"/>
                </a:lnTo>
                <a:lnTo>
                  <a:pt x="9212" y="7387"/>
                </a:lnTo>
                <a:lnTo>
                  <a:pt x="9218" y="7420"/>
                </a:lnTo>
                <a:lnTo>
                  <a:pt x="9225" y="7451"/>
                </a:lnTo>
                <a:lnTo>
                  <a:pt x="9234" y="7483"/>
                </a:lnTo>
                <a:lnTo>
                  <a:pt x="9245" y="7513"/>
                </a:lnTo>
                <a:lnTo>
                  <a:pt x="9256" y="7543"/>
                </a:lnTo>
                <a:lnTo>
                  <a:pt x="9269" y="7572"/>
                </a:lnTo>
                <a:lnTo>
                  <a:pt x="9284" y="7600"/>
                </a:lnTo>
                <a:lnTo>
                  <a:pt x="9300" y="7628"/>
                </a:lnTo>
                <a:lnTo>
                  <a:pt x="9317" y="7654"/>
                </a:lnTo>
                <a:lnTo>
                  <a:pt x="9335" y="7681"/>
                </a:lnTo>
                <a:lnTo>
                  <a:pt x="9355" y="7705"/>
                </a:lnTo>
                <a:lnTo>
                  <a:pt x="9376" y="7729"/>
                </a:lnTo>
                <a:lnTo>
                  <a:pt x="9397" y="7752"/>
                </a:lnTo>
                <a:lnTo>
                  <a:pt x="9420" y="7774"/>
                </a:lnTo>
                <a:lnTo>
                  <a:pt x="9444" y="7794"/>
                </a:lnTo>
                <a:lnTo>
                  <a:pt x="9469" y="7814"/>
                </a:lnTo>
                <a:lnTo>
                  <a:pt x="9495" y="7832"/>
                </a:lnTo>
                <a:lnTo>
                  <a:pt x="9521" y="7849"/>
                </a:lnTo>
                <a:lnTo>
                  <a:pt x="9549" y="7865"/>
                </a:lnTo>
                <a:lnTo>
                  <a:pt x="9577" y="7880"/>
                </a:lnTo>
                <a:lnTo>
                  <a:pt x="9607" y="7893"/>
                </a:lnTo>
                <a:lnTo>
                  <a:pt x="9636" y="7904"/>
                </a:lnTo>
                <a:lnTo>
                  <a:pt x="9667" y="7915"/>
                </a:lnTo>
                <a:lnTo>
                  <a:pt x="9699" y="7923"/>
                </a:lnTo>
                <a:lnTo>
                  <a:pt x="9730" y="7931"/>
                </a:lnTo>
                <a:lnTo>
                  <a:pt x="9763" y="7936"/>
                </a:lnTo>
                <a:lnTo>
                  <a:pt x="9795" y="7940"/>
                </a:lnTo>
                <a:lnTo>
                  <a:pt x="9829" y="7944"/>
                </a:lnTo>
                <a:lnTo>
                  <a:pt x="9862" y="7945"/>
                </a:lnTo>
                <a:lnTo>
                  <a:pt x="9862" y="7945"/>
                </a:lnTo>
                <a:lnTo>
                  <a:pt x="9897" y="7944"/>
                </a:lnTo>
                <a:lnTo>
                  <a:pt x="9930" y="7940"/>
                </a:lnTo>
                <a:lnTo>
                  <a:pt x="9963" y="7936"/>
                </a:lnTo>
                <a:lnTo>
                  <a:pt x="9996" y="7931"/>
                </a:lnTo>
                <a:lnTo>
                  <a:pt x="10027" y="7923"/>
                </a:lnTo>
                <a:lnTo>
                  <a:pt x="10059" y="7915"/>
                </a:lnTo>
                <a:lnTo>
                  <a:pt x="10089" y="7904"/>
                </a:lnTo>
                <a:lnTo>
                  <a:pt x="10119" y="7893"/>
                </a:lnTo>
                <a:lnTo>
                  <a:pt x="10148" y="7880"/>
                </a:lnTo>
                <a:lnTo>
                  <a:pt x="10177" y="7865"/>
                </a:lnTo>
                <a:lnTo>
                  <a:pt x="10204" y="7849"/>
                </a:lnTo>
                <a:lnTo>
                  <a:pt x="10231" y="7832"/>
                </a:lnTo>
                <a:lnTo>
                  <a:pt x="10256" y="7814"/>
                </a:lnTo>
                <a:lnTo>
                  <a:pt x="10282" y="7794"/>
                </a:lnTo>
                <a:lnTo>
                  <a:pt x="10305" y="7774"/>
                </a:lnTo>
                <a:lnTo>
                  <a:pt x="10329" y="7752"/>
                </a:lnTo>
                <a:lnTo>
                  <a:pt x="10350" y="7729"/>
                </a:lnTo>
                <a:lnTo>
                  <a:pt x="10370" y="7705"/>
                </a:lnTo>
                <a:lnTo>
                  <a:pt x="10391" y="7681"/>
                </a:lnTo>
                <a:lnTo>
                  <a:pt x="10409" y="7654"/>
                </a:lnTo>
                <a:lnTo>
                  <a:pt x="10425" y="7628"/>
                </a:lnTo>
                <a:lnTo>
                  <a:pt x="10441" y="7600"/>
                </a:lnTo>
                <a:lnTo>
                  <a:pt x="10456" y="7572"/>
                </a:lnTo>
                <a:lnTo>
                  <a:pt x="10469" y="7543"/>
                </a:lnTo>
                <a:lnTo>
                  <a:pt x="10481" y="7513"/>
                </a:lnTo>
                <a:lnTo>
                  <a:pt x="10491" y="7483"/>
                </a:lnTo>
                <a:lnTo>
                  <a:pt x="10500" y="7451"/>
                </a:lnTo>
                <a:lnTo>
                  <a:pt x="10508" y="7420"/>
                </a:lnTo>
                <a:lnTo>
                  <a:pt x="10514" y="7387"/>
                </a:lnTo>
                <a:lnTo>
                  <a:pt x="10518" y="7355"/>
                </a:lnTo>
                <a:lnTo>
                  <a:pt x="10520" y="7321"/>
                </a:lnTo>
                <a:lnTo>
                  <a:pt x="10521" y="7287"/>
                </a:lnTo>
                <a:lnTo>
                  <a:pt x="10520" y="7253"/>
                </a:lnTo>
                <a:lnTo>
                  <a:pt x="10518" y="7220"/>
                </a:lnTo>
                <a:lnTo>
                  <a:pt x="10514" y="7187"/>
                </a:lnTo>
                <a:lnTo>
                  <a:pt x="10508" y="7155"/>
                </a:lnTo>
                <a:lnTo>
                  <a:pt x="10500" y="7123"/>
                </a:lnTo>
                <a:lnTo>
                  <a:pt x="10491" y="7092"/>
                </a:lnTo>
                <a:lnTo>
                  <a:pt x="10481" y="7061"/>
                </a:lnTo>
                <a:lnTo>
                  <a:pt x="10469" y="7032"/>
                </a:lnTo>
                <a:lnTo>
                  <a:pt x="10456" y="7002"/>
                </a:lnTo>
                <a:lnTo>
                  <a:pt x="10441" y="6974"/>
                </a:lnTo>
                <a:lnTo>
                  <a:pt x="10425" y="6947"/>
                </a:lnTo>
                <a:lnTo>
                  <a:pt x="10409" y="6920"/>
                </a:lnTo>
                <a:lnTo>
                  <a:pt x="10391" y="6895"/>
                </a:lnTo>
                <a:lnTo>
                  <a:pt x="10370" y="6869"/>
                </a:lnTo>
                <a:lnTo>
                  <a:pt x="10350" y="6846"/>
                </a:lnTo>
                <a:lnTo>
                  <a:pt x="10329" y="6823"/>
                </a:lnTo>
                <a:lnTo>
                  <a:pt x="10305" y="6801"/>
                </a:lnTo>
                <a:lnTo>
                  <a:pt x="10282" y="6780"/>
                </a:lnTo>
                <a:lnTo>
                  <a:pt x="10256" y="6761"/>
                </a:lnTo>
                <a:lnTo>
                  <a:pt x="10231" y="6743"/>
                </a:lnTo>
                <a:lnTo>
                  <a:pt x="10204" y="6725"/>
                </a:lnTo>
                <a:lnTo>
                  <a:pt x="10177" y="6710"/>
                </a:lnTo>
                <a:lnTo>
                  <a:pt x="10148" y="6696"/>
                </a:lnTo>
                <a:lnTo>
                  <a:pt x="10119" y="6683"/>
                </a:lnTo>
                <a:lnTo>
                  <a:pt x="10089" y="6671"/>
                </a:lnTo>
                <a:lnTo>
                  <a:pt x="10059" y="6660"/>
                </a:lnTo>
                <a:lnTo>
                  <a:pt x="10027" y="6651"/>
                </a:lnTo>
                <a:lnTo>
                  <a:pt x="9996" y="6644"/>
                </a:lnTo>
                <a:lnTo>
                  <a:pt x="9963" y="6638"/>
                </a:lnTo>
                <a:lnTo>
                  <a:pt x="9930" y="6634"/>
                </a:lnTo>
                <a:lnTo>
                  <a:pt x="9897" y="6632"/>
                </a:lnTo>
                <a:lnTo>
                  <a:pt x="9862" y="6631"/>
                </a:lnTo>
                <a:lnTo>
                  <a:pt x="9829" y="6632"/>
                </a:lnTo>
                <a:lnTo>
                  <a:pt x="9795" y="6634"/>
                </a:lnTo>
                <a:lnTo>
                  <a:pt x="9763" y="6638"/>
                </a:lnTo>
                <a:lnTo>
                  <a:pt x="9730" y="6644"/>
                </a:lnTo>
                <a:lnTo>
                  <a:pt x="9699" y="6651"/>
                </a:lnTo>
                <a:lnTo>
                  <a:pt x="9667" y="6660"/>
                </a:lnTo>
                <a:lnTo>
                  <a:pt x="9636" y="6671"/>
                </a:lnTo>
                <a:lnTo>
                  <a:pt x="9607" y="6683"/>
                </a:lnTo>
                <a:lnTo>
                  <a:pt x="9577" y="6696"/>
                </a:lnTo>
                <a:lnTo>
                  <a:pt x="9549" y="6710"/>
                </a:lnTo>
                <a:lnTo>
                  <a:pt x="9521" y="6725"/>
                </a:lnTo>
                <a:lnTo>
                  <a:pt x="9495" y="6743"/>
                </a:lnTo>
                <a:lnTo>
                  <a:pt x="9469" y="6761"/>
                </a:lnTo>
                <a:lnTo>
                  <a:pt x="9444" y="6780"/>
                </a:lnTo>
                <a:lnTo>
                  <a:pt x="9420" y="6801"/>
                </a:lnTo>
                <a:lnTo>
                  <a:pt x="9397" y="6823"/>
                </a:lnTo>
                <a:lnTo>
                  <a:pt x="9376" y="6846"/>
                </a:lnTo>
                <a:lnTo>
                  <a:pt x="9355" y="6869"/>
                </a:lnTo>
                <a:lnTo>
                  <a:pt x="9335" y="6895"/>
                </a:lnTo>
                <a:lnTo>
                  <a:pt x="9317" y="6920"/>
                </a:lnTo>
                <a:lnTo>
                  <a:pt x="9300" y="6947"/>
                </a:lnTo>
                <a:lnTo>
                  <a:pt x="9284" y="6974"/>
                </a:lnTo>
                <a:lnTo>
                  <a:pt x="9269" y="7002"/>
                </a:lnTo>
                <a:lnTo>
                  <a:pt x="9256" y="7032"/>
                </a:lnTo>
                <a:lnTo>
                  <a:pt x="9245" y="7061"/>
                </a:lnTo>
                <a:lnTo>
                  <a:pt x="9234" y="7092"/>
                </a:lnTo>
                <a:lnTo>
                  <a:pt x="9225" y="7123"/>
                </a:lnTo>
                <a:lnTo>
                  <a:pt x="9218" y="7155"/>
                </a:lnTo>
                <a:lnTo>
                  <a:pt x="9212" y="7187"/>
                </a:lnTo>
                <a:lnTo>
                  <a:pt x="9208" y="7220"/>
                </a:lnTo>
                <a:lnTo>
                  <a:pt x="9205" y="7253"/>
                </a:lnTo>
                <a:lnTo>
                  <a:pt x="9204" y="7287"/>
                </a:lnTo>
                <a:lnTo>
                  <a:pt x="9204" y="7287"/>
                </a:lnTo>
                <a:close/>
                <a:moveTo>
                  <a:pt x="7052" y="3226"/>
                </a:moveTo>
                <a:lnTo>
                  <a:pt x="7053" y="3269"/>
                </a:lnTo>
                <a:lnTo>
                  <a:pt x="7056" y="3310"/>
                </a:lnTo>
                <a:lnTo>
                  <a:pt x="7062" y="3351"/>
                </a:lnTo>
                <a:lnTo>
                  <a:pt x="7069" y="3392"/>
                </a:lnTo>
                <a:lnTo>
                  <a:pt x="7078" y="3431"/>
                </a:lnTo>
                <a:lnTo>
                  <a:pt x="7089" y="3470"/>
                </a:lnTo>
                <a:lnTo>
                  <a:pt x="7101" y="3508"/>
                </a:lnTo>
                <a:lnTo>
                  <a:pt x="7117" y="3546"/>
                </a:lnTo>
                <a:lnTo>
                  <a:pt x="7133" y="3581"/>
                </a:lnTo>
                <a:lnTo>
                  <a:pt x="7151" y="3617"/>
                </a:lnTo>
                <a:lnTo>
                  <a:pt x="7171" y="3651"/>
                </a:lnTo>
                <a:lnTo>
                  <a:pt x="7192" y="3685"/>
                </a:lnTo>
                <a:lnTo>
                  <a:pt x="7215" y="3717"/>
                </a:lnTo>
                <a:lnTo>
                  <a:pt x="7240" y="3748"/>
                </a:lnTo>
                <a:lnTo>
                  <a:pt x="7265" y="3778"/>
                </a:lnTo>
                <a:lnTo>
                  <a:pt x="7293" y="3807"/>
                </a:lnTo>
                <a:lnTo>
                  <a:pt x="7321" y="3833"/>
                </a:lnTo>
                <a:lnTo>
                  <a:pt x="7351" y="3860"/>
                </a:lnTo>
                <a:lnTo>
                  <a:pt x="7382" y="3884"/>
                </a:lnTo>
                <a:lnTo>
                  <a:pt x="7415" y="3906"/>
                </a:lnTo>
                <a:lnTo>
                  <a:pt x="7447" y="3928"/>
                </a:lnTo>
                <a:lnTo>
                  <a:pt x="7482" y="3948"/>
                </a:lnTo>
                <a:lnTo>
                  <a:pt x="7518" y="3966"/>
                </a:lnTo>
                <a:lnTo>
                  <a:pt x="7554" y="3982"/>
                </a:lnTo>
                <a:lnTo>
                  <a:pt x="7591" y="3997"/>
                </a:lnTo>
                <a:lnTo>
                  <a:pt x="7630" y="4010"/>
                </a:lnTo>
                <a:lnTo>
                  <a:pt x="7668" y="4021"/>
                </a:lnTo>
                <a:lnTo>
                  <a:pt x="7708" y="4030"/>
                </a:lnTo>
                <a:lnTo>
                  <a:pt x="7749" y="4037"/>
                </a:lnTo>
                <a:lnTo>
                  <a:pt x="7790" y="4042"/>
                </a:lnTo>
                <a:lnTo>
                  <a:pt x="7832" y="4045"/>
                </a:lnTo>
                <a:lnTo>
                  <a:pt x="7874" y="4046"/>
                </a:lnTo>
                <a:lnTo>
                  <a:pt x="7917" y="4045"/>
                </a:lnTo>
                <a:lnTo>
                  <a:pt x="7958" y="4042"/>
                </a:lnTo>
                <a:lnTo>
                  <a:pt x="7999" y="4037"/>
                </a:lnTo>
                <a:lnTo>
                  <a:pt x="8040" y="4030"/>
                </a:lnTo>
                <a:lnTo>
                  <a:pt x="8079" y="4021"/>
                </a:lnTo>
                <a:lnTo>
                  <a:pt x="8119" y="4010"/>
                </a:lnTo>
                <a:lnTo>
                  <a:pt x="8157" y="3997"/>
                </a:lnTo>
                <a:lnTo>
                  <a:pt x="8194" y="3982"/>
                </a:lnTo>
                <a:lnTo>
                  <a:pt x="8231" y="3966"/>
                </a:lnTo>
                <a:lnTo>
                  <a:pt x="8267" y="3948"/>
                </a:lnTo>
                <a:lnTo>
                  <a:pt x="8300" y="3928"/>
                </a:lnTo>
                <a:lnTo>
                  <a:pt x="8334" y="3906"/>
                </a:lnTo>
                <a:lnTo>
                  <a:pt x="8366" y="3884"/>
                </a:lnTo>
                <a:lnTo>
                  <a:pt x="8397" y="3860"/>
                </a:lnTo>
                <a:lnTo>
                  <a:pt x="8427" y="3833"/>
                </a:lnTo>
                <a:lnTo>
                  <a:pt x="8456" y="3807"/>
                </a:lnTo>
                <a:lnTo>
                  <a:pt x="8483" y="3778"/>
                </a:lnTo>
                <a:lnTo>
                  <a:pt x="8509" y="3748"/>
                </a:lnTo>
                <a:lnTo>
                  <a:pt x="8533" y="3717"/>
                </a:lnTo>
                <a:lnTo>
                  <a:pt x="8557" y="3685"/>
                </a:lnTo>
                <a:lnTo>
                  <a:pt x="8578" y="3651"/>
                </a:lnTo>
                <a:lnTo>
                  <a:pt x="8597" y="3617"/>
                </a:lnTo>
                <a:lnTo>
                  <a:pt x="8616" y="3581"/>
                </a:lnTo>
                <a:lnTo>
                  <a:pt x="8632" y="3546"/>
                </a:lnTo>
                <a:lnTo>
                  <a:pt x="8647" y="3508"/>
                </a:lnTo>
                <a:lnTo>
                  <a:pt x="8660" y="3470"/>
                </a:lnTo>
                <a:lnTo>
                  <a:pt x="8671" y="3431"/>
                </a:lnTo>
                <a:lnTo>
                  <a:pt x="8680" y="3392"/>
                </a:lnTo>
                <a:lnTo>
                  <a:pt x="8687" y="3351"/>
                </a:lnTo>
                <a:lnTo>
                  <a:pt x="8692" y="3310"/>
                </a:lnTo>
                <a:lnTo>
                  <a:pt x="8696" y="3269"/>
                </a:lnTo>
                <a:lnTo>
                  <a:pt x="8697" y="3226"/>
                </a:lnTo>
                <a:lnTo>
                  <a:pt x="8697" y="3226"/>
                </a:lnTo>
                <a:lnTo>
                  <a:pt x="8696" y="3183"/>
                </a:lnTo>
                <a:lnTo>
                  <a:pt x="8692" y="3142"/>
                </a:lnTo>
                <a:lnTo>
                  <a:pt x="8687" y="3101"/>
                </a:lnTo>
                <a:lnTo>
                  <a:pt x="8680" y="3061"/>
                </a:lnTo>
                <a:lnTo>
                  <a:pt x="8671" y="3021"/>
                </a:lnTo>
                <a:lnTo>
                  <a:pt x="8660" y="2982"/>
                </a:lnTo>
                <a:lnTo>
                  <a:pt x="8647" y="2944"/>
                </a:lnTo>
                <a:lnTo>
                  <a:pt x="8632" y="2907"/>
                </a:lnTo>
                <a:lnTo>
                  <a:pt x="8616" y="2871"/>
                </a:lnTo>
                <a:lnTo>
                  <a:pt x="8597" y="2835"/>
                </a:lnTo>
                <a:lnTo>
                  <a:pt x="8578" y="2801"/>
                </a:lnTo>
                <a:lnTo>
                  <a:pt x="8557" y="2767"/>
                </a:lnTo>
                <a:lnTo>
                  <a:pt x="8533" y="2736"/>
                </a:lnTo>
                <a:lnTo>
                  <a:pt x="8509" y="2704"/>
                </a:lnTo>
                <a:lnTo>
                  <a:pt x="8483" y="2675"/>
                </a:lnTo>
                <a:lnTo>
                  <a:pt x="8456" y="2646"/>
                </a:lnTo>
                <a:lnTo>
                  <a:pt x="8427" y="2619"/>
                </a:lnTo>
                <a:lnTo>
                  <a:pt x="8397" y="2594"/>
                </a:lnTo>
                <a:lnTo>
                  <a:pt x="8366" y="2569"/>
                </a:lnTo>
                <a:lnTo>
                  <a:pt x="8334" y="2546"/>
                </a:lnTo>
                <a:lnTo>
                  <a:pt x="8300" y="2525"/>
                </a:lnTo>
                <a:lnTo>
                  <a:pt x="8267" y="2505"/>
                </a:lnTo>
                <a:lnTo>
                  <a:pt x="8231" y="2487"/>
                </a:lnTo>
                <a:lnTo>
                  <a:pt x="8194" y="2471"/>
                </a:lnTo>
                <a:lnTo>
                  <a:pt x="8157" y="2456"/>
                </a:lnTo>
                <a:lnTo>
                  <a:pt x="8119" y="2442"/>
                </a:lnTo>
                <a:lnTo>
                  <a:pt x="8079" y="2432"/>
                </a:lnTo>
                <a:lnTo>
                  <a:pt x="8040" y="2423"/>
                </a:lnTo>
                <a:lnTo>
                  <a:pt x="7999" y="2415"/>
                </a:lnTo>
                <a:lnTo>
                  <a:pt x="7958" y="2410"/>
                </a:lnTo>
                <a:lnTo>
                  <a:pt x="7917" y="2407"/>
                </a:lnTo>
                <a:lnTo>
                  <a:pt x="7874" y="2406"/>
                </a:lnTo>
                <a:lnTo>
                  <a:pt x="7874" y="2406"/>
                </a:lnTo>
                <a:lnTo>
                  <a:pt x="7832" y="2407"/>
                </a:lnTo>
                <a:lnTo>
                  <a:pt x="7790" y="2410"/>
                </a:lnTo>
                <a:lnTo>
                  <a:pt x="7749" y="2415"/>
                </a:lnTo>
                <a:lnTo>
                  <a:pt x="7708" y="2423"/>
                </a:lnTo>
                <a:lnTo>
                  <a:pt x="7668" y="2432"/>
                </a:lnTo>
                <a:lnTo>
                  <a:pt x="7630" y="2442"/>
                </a:lnTo>
                <a:lnTo>
                  <a:pt x="7591" y="2456"/>
                </a:lnTo>
                <a:lnTo>
                  <a:pt x="7554" y="2471"/>
                </a:lnTo>
                <a:lnTo>
                  <a:pt x="7518" y="2487"/>
                </a:lnTo>
                <a:lnTo>
                  <a:pt x="7482" y="2505"/>
                </a:lnTo>
                <a:lnTo>
                  <a:pt x="7447" y="2525"/>
                </a:lnTo>
                <a:lnTo>
                  <a:pt x="7415" y="2546"/>
                </a:lnTo>
                <a:lnTo>
                  <a:pt x="7382" y="2569"/>
                </a:lnTo>
                <a:lnTo>
                  <a:pt x="7351" y="2594"/>
                </a:lnTo>
                <a:lnTo>
                  <a:pt x="7321" y="2619"/>
                </a:lnTo>
                <a:lnTo>
                  <a:pt x="7293" y="2646"/>
                </a:lnTo>
                <a:lnTo>
                  <a:pt x="7265" y="2675"/>
                </a:lnTo>
                <a:lnTo>
                  <a:pt x="7240" y="2704"/>
                </a:lnTo>
                <a:lnTo>
                  <a:pt x="7215" y="2736"/>
                </a:lnTo>
                <a:lnTo>
                  <a:pt x="7192" y="2767"/>
                </a:lnTo>
                <a:lnTo>
                  <a:pt x="7171" y="2801"/>
                </a:lnTo>
                <a:lnTo>
                  <a:pt x="7151" y="2835"/>
                </a:lnTo>
                <a:lnTo>
                  <a:pt x="7133" y="2871"/>
                </a:lnTo>
                <a:lnTo>
                  <a:pt x="7117" y="2907"/>
                </a:lnTo>
                <a:lnTo>
                  <a:pt x="7101" y="2944"/>
                </a:lnTo>
                <a:lnTo>
                  <a:pt x="7089" y="2982"/>
                </a:lnTo>
                <a:lnTo>
                  <a:pt x="7078" y="3021"/>
                </a:lnTo>
                <a:lnTo>
                  <a:pt x="7069" y="3061"/>
                </a:lnTo>
                <a:lnTo>
                  <a:pt x="7062" y="3101"/>
                </a:lnTo>
                <a:lnTo>
                  <a:pt x="7056" y="3142"/>
                </a:lnTo>
                <a:lnTo>
                  <a:pt x="7053" y="3183"/>
                </a:lnTo>
                <a:lnTo>
                  <a:pt x="7052" y="3226"/>
                </a:lnTo>
                <a:close/>
                <a:moveTo>
                  <a:pt x="3015" y="3226"/>
                </a:moveTo>
                <a:lnTo>
                  <a:pt x="3016" y="3269"/>
                </a:lnTo>
                <a:lnTo>
                  <a:pt x="3019" y="3310"/>
                </a:lnTo>
                <a:lnTo>
                  <a:pt x="3026" y="3351"/>
                </a:lnTo>
                <a:lnTo>
                  <a:pt x="3033" y="3392"/>
                </a:lnTo>
                <a:lnTo>
                  <a:pt x="3042" y="3431"/>
                </a:lnTo>
                <a:lnTo>
                  <a:pt x="3053" y="3470"/>
                </a:lnTo>
                <a:lnTo>
                  <a:pt x="3065" y="3508"/>
                </a:lnTo>
                <a:lnTo>
                  <a:pt x="3081" y="3546"/>
                </a:lnTo>
                <a:lnTo>
                  <a:pt x="3097" y="3581"/>
                </a:lnTo>
                <a:lnTo>
                  <a:pt x="3115" y="3617"/>
                </a:lnTo>
                <a:lnTo>
                  <a:pt x="3134" y="3651"/>
                </a:lnTo>
                <a:lnTo>
                  <a:pt x="3156" y="3685"/>
                </a:lnTo>
                <a:lnTo>
                  <a:pt x="3179" y="3717"/>
                </a:lnTo>
                <a:lnTo>
                  <a:pt x="3204" y="3748"/>
                </a:lnTo>
                <a:lnTo>
                  <a:pt x="3229" y="3778"/>
                </a:lnTo>
                <a:lnTo>
                  <a:pt x="3257" y="3807"/>
                </a:lnTo>
                <a:lnTo>
                  <a:pt x="3285" y="3833"/>
                </a:lnTo>
                <a:lnTo>
                  <a:pt x="3315" y="3860"/>
                </a:lnTo>
                <a:lnTo>
                  <a:pt x="3346" y="3884"/>
                </a:lnTo>
                <a:lnTo>
                  <a:pt x="3379" y="3906"/>
                </a:lnTo>
                <a:lnTo>
                  <a:pt x="3412" y="3928"/>
                </a:lnTo>
                <a:lnTo>
                  <a:pt x="3446" y="3948"/>
                </a:lnTo>
                <a:lnTo>
                  <a:pt x="3482" y="3966"/>
                </a:lnTo>
                <a:lnTo>
                  <a:pt x="3518" y="3982"/>
                </a:lnTo>
                <a:lnTo>
                  <a:pt x="3556" y="3997"/>
                </a:lnTo>
                <a:lnTo>
                  <a:pt x="3593" y="4010"/>
                </a:lnTo>
                <a:lnTo>
                  <a:pt x="3633" y="4021"/>
                </a:lnTo>
                <a:lnTo>
                  <a:pt x="3673" y="4030"/>
                </a:lnTo>
                <a:lnTo>
                  <a:pt x="3713" y="4037"/>
                </a:lnTo>
                <a:lnTo>
                  <a:pt x="3754" y="4042"/>
                </a:lnTo>
                <a:lnTo>
                  <a:pt x="3796" y="4045"/>
                </a:lnTo>
                <a:lnTo>
                  <a:pt x="3838" y="4046"/>
                </a:lnTo>
                <a:lnTo>
                  <a:pt x="3880" y="4045"/>
                </a:lnTo>
                <a:lnTo>
                  <a:pt x="3922" y="4042"/>
                </a:lnTo>
                <a:lnTo>
                  <a:pt x="3964" y="4037"/>
                </a:lnTo>
                <a:lnTo>
                  <a:pt x="4004" y="4030"/>
                </a:lnTo>
                <a:lnTo>
                  <a:pt x="4043" y="4021"/>
                </a:lnTo>
                <a:lnTo>
                  <a:pt x="4083" y="4010"/>
                </a:lnTo>
                <a:lnTo>
                  <a:pt x="4121" y="3997"/>
                </a:lnTo>
                <a:lnTo>
                  <a:pt x="4158" y="3982"/>
                </a:lnTo>
                <a:lnTo>
                  <a:pt x="4195" y="3966"/>
                </a:lnTo>
                <a:lnTo>
                  <a:pt x="4231" y="3948"/>
                </a:lnTo>
                <a:lnTo>
                  <a:pt x="4265" y="3928"/>
                </a:lnTo>
                <a:lnTo>
                  <a:pt x="4298" y="3906"/>
                </a:lnTo>
                <a:lnTo>
                  <a:pt x="4330" y="3884"/>
                </a:lnTo>
                <a:lnTo>
                  <a:pt x="4362" y="3860"/>
                </a:lnTo>
                <a:lnTo>
                  <a:pt x="4391" y="3833"/>
                </a:lnTo>
                <a:lnTo>
                  <a:pt x="4420" y="3807"/>
                </a:lnTo>
                <a:lnTo>
                  <a:pt x="4447" y="3778"/>
                </a:lnTo>
                <a:lnTo>
                  <a:pt x="4473" y="3748"/>
                </a:lnTo>
                <a:lnTo>
                  <a:pt x="4497" y="3717"/>
                </a:lnTo>
                <a:lnTo>
                  <a:pt x="4521" y="3685"/>
                </a:lnTo>
                <a:lnTo>
                  <a:pt x="4542" y="3651"/>
                </a:lnTo>
                <a:lnTo>
                  <a:pt x="4561" y="3617"/>
                </a:lnTo>
                <a:lnTo>
                  <a:pt x="4580" y="3581"/>
                </a:lnTo>
                <a:lnTo>
                  <a:pt x="4596" y="3546"/>
                </a:lnTo>
                <a:lnTo>
                  <a:pt x="4611" y="3508"/>
                </a:lnTo>
                <a:lnTo>
                  <a:pt x="4624" y="3470"/>
                </a:lnTo>
                <a:lnTo>
                  <a:pt x="4635" y="3431"/>
                </a:lnTo>
                <a:lnTo>
                  <a:pt x="4644" y="3392"/>
                </a:lnTo>
                <a:lnTo>
                  <a:pt x="4652" y="3351"/>
                </a:lnTo>
                <a:lnTo>
                  <a:pt x="4657" y="3310"/>
                </a:lnTo>
                <a:lnTo>
                  <a:pt x="4660" y="3269"/>
                </a:lnTo>
                <a:lnTo>
                  <a:pt x="4661" y="3226"/>
                </a:lnTo>
                <a:lnTo>
                  <a:pt x="4661" y="3226"/>
                </a:lnTo>
                <a:lnTo>
                  <a:pt x="4660" y="3183"/>
                </a:lnTo>
                <a:lnTo>
                  <a:pt x="4657" y="3142"/>
                </a:lnTo>
                <a:lnTo>
                  <a:pt x="4652" y="3101"/>
                </a:lnTo>
                <a:lnTo>
                  <a:pt x="4644" y="3061"/>
                </a:lnTo>
                <a:lnTo>
                  <a:pt x="4635" y="3021"/>
                </a:lnTo>
                <a:lnTo>
                  <a:pt x="4624" y="2982"/>
                </a:lnTo>
                <a:lnTo>
                  <a:pt x="4611" y="2944"/>
                </a:lnTo>
                <a:lnTo>
                  <a:pt x="4596" y="2907"/>
                </a:lnTo>
                <a:lnTo>
                  <a:pt x="4580" y="2871"/>
                </a:lnTo>
                <a:lnTo>
                  <a:pt x="4561" y="2835"/>
                </a:lnTo>
                <a:lnTo>
                  <a:pt x="4542" y="2801"/>
                </a:lnTo>
                <a:lnTo>
                  <a:pt x="4521" y="2767"/>
                </a:lnTo>
                <a:lnTo>
                  <a:pt x="4497" y="2736"/>
                </a:lnTo>
                <a:lnTo>
                  <a:pt x="4473" y="2704"/>
                </a:lnTo>
                <a:lnTo>
                  <a:pt x="4447" y="2675"/>
                </a:lnTo>
                <a:lnTo>
                  <a:pt x="4420" y="2646"/>
                </a:lnTo>
                <a:lnTo>
                  <a:pt x="4391" y="2619"/>
                </a:lnTo>
                <a:lnTo>
                  <a:pt x="4362" y="2594"/>
                </a:lnTo>
                <a:lnTo>
                  <a:pt x="4330" y="2569"/>
                </a:lnTo>
                <a:lnTo>
                  <a:pt x="4298" y="2546"/>
                </a:lnTo>
                <a:lnTo>
                  <a:pt x="4265" y="2525"/>
                </a:lnTo>
                <a:lnTo>
                  <a:pt x="4231" y="2505"/>
                </a:lnTo>
                <a:lnTo>
                  <a:pt x="4195" y="2487"/>
                </a:lnTo>
                <a:lnTo>
                  <a:pt x="4158" y="2471"/>
                </a:lnTo>
                <a:lnTo>
                  <a:pt x="4121" y="2456"/>
                </a:lnTo>
                <a:lnTo>
                  <a:pt x="4083" y="2442"/>
                </a:lnTo>
                <a:lnTo>
                  <a:pt x="4043" y="2432"/>
                </a:lnTo>
                <a:lnTo>
                  <a:pt x="4004" y="2423"/>
                </a:lnTo>
                <a:lnTo>
                  <a:pt x="3964" y="2415"/>
                </a:lnTo>
                <a:lnTo>
                  <a:pt x="3922" y="2410"/>
                </a:lnTo>
                <a:lnTo>
                  <a:pt x="3880" y="2407"/>
                </a:lnTo>
                <a:lnTo>
                  <a:pt x="3838" y="2406"/>
                </a:lnTo>
                <a:lnTo>
                  <a:pt x="3838" y="2406"/>
                </a:lnTo>
                <a:lnTo>
                  <a:pt x="3796" y="2407"/>
                </a:lnTo>
                <a:lnTo>
                  <a:pt x="3754" y="2410"/>
                </a:lnTo>
                <a:lnTo>
                  <a:pt x="3713" y="2415"/>
                </a:lnTo>
                <a:lnTo>
                  <a:pt x="3673" y="2423"/>
                </a:lnTo>
                <a:lnTo>
                  <a:pt x="3633" y="2432"/>
                </a:lnTo>
                <a:lnTo>
                  <a:pt x="3593" y="2442"/>
                </a:lnTo>
                <a:lnTo>
                  <a:pt x="3556" y="2456"/>
                </a:lnTo>
                <a:lnTo>
                  <a:pt x="3518" y="2471"/>
                </a:lnTo>
                <a:lnTo>
                  <a:pt x="3482" y="2487"/>
                </a:lnTo>
                <a:lnTo>
                  <a:pt x="3446" y="2505"/>
                </a:lnTo>
                <a:lnTo>
                  <a:pt x="3412" y="2525"/>
                </a:lnTo>
                <a:lnTo>
                  <a:pt x="3379" y="2546"/>
                </a:lnTo>
                <a:lnTo>
                  <a:pt x="3346" y="2569"/>
                </a:lnTo>
                <a:lnTo>
                  <a:pt x="3315" y="2594"/>
                </a:lnTo>
                <a:lnTo>
                  <a:pt x="3285" y="2619"/>
                </a:lnTo>
                <a:lnTo>
                  <a:pt x="3257" y="2646"/>
                </a:lnTo>
                <a:lnTo>
                  <a:pt x="3229" y="2675"/>
                </a:lnTo>
                <a:lnTo>
                  <a:pt x="3204" y="2704"/>
                </a:lnTo>
                <a:lnTo>
                  <a:pt x="3179" y="2736"/>
                </a:lnTo>
                <a:lnTo>
                  <a:pt x="3156" y="2767"/>
                </a:lnTo>
                <a:lnTo>
                  <a:pt x="3134" y="2801"/>
                </a:lnTo>
                <a:lnTo>
                  <a:pt x="3115" y="2835"/>
                </a:lnTo>
                <a:lnTo>
                  <a:pt x="3097" y="2871"/>
                </a:lnTo>
                <a:lnTo>
                  <a:pt x="3081" y="2907"/>
                </a:lnTo>
                <a:lnTo>
                  <a:pt x="3065" y="2944"/>
                </a:lnTo>
                <a:lnTo>
                  <a:pt x="3053" y="2982"/>
                </a:lnTo>
                <a:lnTo>
                  <a:pt x="3042" y="3021"/>
                </a:lnTo>
                <a:lnTo>
                  <a:pt x="3033" y="3061"/>
                </a:lnTo>
                <a:lnTo>
                  <a:pt x="3026" y="3101"/>
                </a:lnTo>
                <a:lnTo>
                  <a:pt x="3019" y="3142"/>
                </a:lnTo>
                <a:lnTo>
                  <a:pt x="3016" y="3183"/>
                </a:lnTo>
                <a:lnTo>
                  <a:pt x="3015" y="3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5125720" y="2191385"/>
            <a:ext cx="250190" cy="332740"/>
            <a:chOff x="3114675" y="9493250"/>
            <a:chExt cx="573088" cy="762000"/>
          </a:xfrm>
          <a:solidFill>
            <a:schemeClr val="bg1"/>
          </a:solidFill>
        </p:grpSpPr>
        <p:sp>
          <p:nvSpPr>
            <p:cNvPr id="7276" name="Freeform 118"/>
            <p:cNvSpPr>
              <a:spLocks noEditPoints="1"/>
            </p:cNvSpPr>
            <p:nvPr/>
          </p:nvSpPr>
          <p:spPr bwMode="auto">
            <a:xfrm>
              <a:off x="3114675" y="9493250"/>
              <a:ext cx="573088" cy="762000"/>
            </a:xfrm>
            <a:custGeom>
              <a:avLst/>
              <a:gdLst>
                <a:gd name="T0" fmla="*/ 242682 w 719"/>
                <a:gd name="T1" fmla="*/ 3178 h 960"/>
                <a:gd name="T2" fmla="*/ 187780 w 719"/>
                <a:gd name="T3" fmla="*/ 18275 h 960"/>
                <a:gd name="T4" fmla="*/ 137652 w 719"/>
                <a:gd name="T5" fmla="*/ 41318 h 960"/>
                <a:gd name="T6" fmla="*/ 93094 w 719"/>
                <a:gd name="T7" fmla="*/ 74690 h 960"/>
                <a:gd name="T8" fmla="*/ 56493 w 719"/>
                <a:gd name="T9" fmla="*/ 115213 h 960"/>
                <a:gd name="T10" fmla="*/ 27849 w 719"/>
                <a:gd name="T11" fmla="*/ 162887 h 960"/>
                <a:gd name="T12" fmla="*/ 7957 w 719"/>
                <a:gd name="T13" fmla="*/ 215329 h 960"/>
                <a:gd name="T14" fmla="*/ 0 w 719"/>
                <a:gd name="T15" fmla="*/ 271744 h 960"/>
                <a:gd name="T16" fmla="*/ 6365 w 719"/>
                <a:gd name="T17" fmla="*/ 352790 h 960"/>
                <a:gd name="T18" fmla="*/ 32623 w 719"/>
                <a:gd name="T19" fmla="*/ 438604 h 960"/>
                <a:gd name="T20" fmla="*/ 73202 w 719"/>
                <a:gd name="T21" fmla="*/ 518855 h 960"/>
                <a:gd name="T22" fmla="*/ 122534 w 719"/>
                <a:gd name="T23" fmla="*/ 591956 h 960"/>
                <a:gd name="T24" fmla="*/ 208467 w 719"/>
                <a:gd name="T25" fmla="*/ 693661 h 960"/>
                <a:gd name="T26" fmla="*/ 281670 w 719"/>
                <a:gd name="T27" fmla="*/ 761994 h 960"/>
                <a:gd name="T28" fmla="*/ 308723 w 719"/>
                <a:gd name="T29" fmla="*/ 746898 h 960"/>
                <a:gd name="T30" fmla="*/ 412161 w 719"/>
                <a:gd name="T31" fmla="*/ 642014 h 960"/>
                <a:gd name="T32" fmla="*/ 475019 w 719"/>
                <a:gd name="T33" fmla="*/ 558584 h 960"/>
                <a:gd name="T34" fmla="*/ 520373 w 719"/>
                <a:gd name="T35" fmla="*/ 481511 h 960"/>
                <a:gd name="T36" fmla="*/ 554587 w 719"/>
                <a:gd name="T37" fmla="*/ 398081 h 960"/>
                <a:gd name="T38" fmla="*/ 571296 w 719"/>
                <a:gd name="T39" fmla="*/ 309088 h 960"/>
                <a:gd name="T40" fmla="*/ 568909 w 719"/>
                <a:gd name="T41" fmla="*/ 243139 h 960"/>
                <a:gd name="T42" fmla="*/ 554587 w 719"/>
                <a:gd name="T43" fmla="*/ 188314 h 960"/>
                <a:gd name="T44" fmla="*/ 530717 w 719"/>
                <a:gd name="T45" fmla="*/ 138256 h 960"/>
                <a:gd name="T46" fmla="*/ 498094 w 719"/>
                <a:gd name="T47" fmla="*/ 93759 h 960"/>
                <a:gd name="T48" fmla="*/ 457514 w 719"/>
                <a:gd name="T49" fmla="*/ 57209 h 960"/>
                <a:gd name="T50" fmla="*/ 409774 w 719"/>
                <a:gd name="T51" fmla="*/ 28605 h 960"/>
                <a:gd name="T52" fmla="*/ 357259 w 719"/>
                <a:gd name="T53" fmla="*/ 8740 h 960"/>
                <a:gd name="T54" fmla="*/ 300766 w 719"/>
                <a:gd name="T55" fmla="*/ 795 h 960"/>
                <a:gd name="T56" fmla="*/ 225972 w 719"/>
                <a:gd name="T57" fmla="*/ 676975 h 960"/>
                <a:gd name="T58" fmla="*/ 138448 w 719"/>
                <a:gd name="T59" fmla="*/ 572886 h 960"/>
                <a:gd name="T60" fmla="*/ 94686 w 719"/>
                <a:gd name="T61" fmla="*/ 507731 h 960"/>
                <a:gd name="T62" fmla="*/ 58084 w 719"/>
                <a:gd name="T63" fmla="*/ 437809 h 960"/>
                <a:gd name="T64" fmla="*/ 32623 w 719"/>
                <a:gd name="T65" fmla="*/ 363119 h 960"/>
                <a:gd name="T66" fmla="*/ 23870 w 719"/>
                <a:gd name="T67" fmla="*/ 286840 h 960"/>
                <a:gd name="T68" fmla="*/ 28644 w 719"/>
                <a:gd name="T69" fmla="*/ 234399 h 960"/>
                <a:gd name="T70" fmla="*/ 44558 w 719"/>
                <a:gd name="T71" fmla="*/ 184341 h 960"/>
                <a:gd name="T72" fmla="*/ 67633 w 719"/>
                <a:gd name="T73" fmla="*/ 139845 h 960"/>
                <a:gd name="T74" fmla="*/ 100255 w 719"/>
                <a:gd name="T75" fmla="*/ 100911 h 960"/>
                <a:gd name="T76" fmla="*/ 139244 w 719"/>
                <a:gd name="T77" fmla="*/ 68333 h 960"/>
                <a:gd name="T78" fmla="*/ 183801 w 719"/>
                <a:gd name="T79" fmla="*/ 45291 h 960"/>
                <a:gd name="T80" fmla="*/ 232338 w 719"/>
                <a:gd name="T81" fmla="*/ 29399 h 960"/>
                <a:gd name="T82" fmla="*/ 286444 w 719"/>
                <a:gd name="T83" fmla="*/ 24632 h 960"/>
                <a:gd name="T84" fmla="*/ 338959 w 719"/>
                <a:gd name="T85" fmla="*/ 29399 h 960"/>
                <a:gd name="T86" fmla="*/ 388291 w 719"/>
                <a:gd name="T87" fmla="*/ 45291 h 960"/>
                <a:gd name="T88" fmla="*/ 432848 w 719"/>
                <a:gd name="T89" fmla="*/ 68333 h 960"/>
                <a:gd name="T90" fmla="*/ 471837 w 719"/>
                <a:gd name="T91" fmla="*/ 100911 h 960"/>
                <a:gd name="T92" fmla="*/ 503664 w 719"/>
                <a:gd name="T93" fmla="*/ 139845 h 960"/>
                <a:gd name="T94" fmla="*/ 527534 w 719"/>
                <a:gd name="T95" fmla="*/ 184341 h 960"/>
                <a:gd name="T96" fmla="*/ 543448 w 719"/>
                <a:gd name="T97" fmla="*/ 234399 h 960"/>
                <a:gd name="T98" fmla="*/ 548222 w 719"/>
                <a:gd name="T99" fmla="*/ 286840 h 960"/>
                <a:gd name="T100" fmla="*/ 538674 w 719"/>
                <a:gd name="T101" fmla="*/ 363914 h 960"/>
                <a:gd name="T102" fmla="*/ 513212 w 719"/>
                <a:gd name="T103" fmla="*/ 439398 h 960"/>
                <a:gd name="T104" fmla="*/ 477406 w 719"/>
                <a:gd name="T105" fmla="*/ 510115 h 960"/>
                <a:gd name="T106" fmla="*/ 433644 w 719"/>
                <a:gd name="T107" fmla="*/ 574475 h 960"/>
                <a:gd name="T108" fmla="*/ 346120 w 719"/>
                <a:gd name="T109" fmla="*/ 677770 h 9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19" h="960">
                  <a:moveTo>
                    <a:pt x="360" y="0"/>
                  </a:moveTo>
                  <a:lnTo>
                    <a:pt x="341" y="1"/>
                  </a:lnTo>
                  <a:lnTo>
                    <a:pt x="323" y="2"/>
                  </a:lnTo>
                  <a:lnTo>
                    <a:pt x="305" y="4"/>
                  </a:lnTo>
                  <a:lnTo>
                    <a:pt x="287" y="8"/>
                  </a:lnTo>
                  <a:lnTo>
                    <a:pt x="270" y="11"/>
                  </a:lnTo>
                  <a:lnTo>
                    <a:pt x="253" y="17"/>
                  </a:lnTo>
                  <a:lnTo>
                    <a:pt x="236" y="23"/>
                  </a:lnTo>
                  <a:lnTo>
                    <a:pt x="220" y="28"/>
                  </a:lnTo>
                  <a:lnTo>
                    <a:pt x="204" y="36"/>
                  </a:lnTo>
                  <a:lnTo>
                    <a:pt x="188" y="44"/>
                  </a:lnTo>
                  <a:lnTo>
                    <a:pt x="173" y="52"/>
                  </a:lnTo>
                  <a:lnTo>
                    <a:pt x="158" y="62"/>
                  </a:lnTo>
                  <a:lnTo>
                    <a:pt x="144" y="72"/>
                  </a:lnTo>
                  <a:lnTo>
                    <a:pt x="131" y="83"/>
                  </a:lnTo>
                  <a:lnTo>
                    <a:pt x="117" y="94"/>
                  </a:lnTo>
                  <a:lnTo>
                    <a:pt x="105" y="106"/>
                  </a:lnTo>
                  <a:lnTo>
                    <a:pt x="93" y="118"/>
                  </a:lnTo>
                  <a:lnTo>
                    <a:pt x="82" y="132"/>
                  </a:lnTo>
                  <a:lnTo>
                    <a:pt x="71" y="145"/>
                  </a:lnTo>
                  <a:lnTo>
                    <a:pt x="61" y="159"/>
                  </a:lnTo>
                  <a:lnTo>
                    <a:pt x="51" y="174"/>
                  </a:lnTo>
                  <a:lnTo>
                    <a:pt x="43" y="189"/>
                  </a:lnTo>
                  <a:lnTo>
                    <a:pt x="35" y="205"/>
                  </a:lnTo>
                  <a:lnTo>
                    <a:pt x="27" y="221"/>
                  </a:lnTo>
                  <a:lnTo>
                    <a:pt x="22" y="237"/>
                  </a:lnTo>
                  <a:lnTo>
                    <a:pt x="16" y="254"/>
                  </a:lnTo>
                  <a:lnTo>
                    <a:pt x="10" y="271"/>
                  </a:lnTo>
                  <a:lnTo>
                    <a:pt x="7" y="288"/>
                  </a:lnTo>
                  <a:lnTo>
                    <a:pt x="3" y="306"/>
                  </a:lnTo>
                  <a:lnTo>
                    <a:pt x="1" y="324"/>
                  </a:lnTo>
                  <a:lnTo>
                    <a:pt x="0" y="342"/>
                  </a:lnTo>
                  <a:lnTo>
                    <a:pt x="0" y="361"/>
                  </a:lnTo>
                  <a:lnTo>
                    <a:pt x="0" y="389"/>
                  </a:lnTo>
                  <a:lnTo>
                    <a:pt x="3" y="416"/>
                  </a:lnTo>
                  <a:lnTo>
                    <a:pt x="8" y="444"/>
                  </a:lnTo>
                  <a:lnTo>
                    <a:pt x="14" y="471"/>
                  </a:lnTo>
                  <a:lnTo>
                    <a:pt x="22" y="498"/>
                  </a:lnTo>
                  <a:lnTo>
                    <a:pt x="31" y="526"/>
                  </a:lnTo>
                  <a:lnTo>
                    <a:pt x="41" y="552"/>
                  </a:lnTo>
                  <a:lnTo>
                    <a:pt x="52" y="578"/>
                  </a:lnTo>
                  <a:lnTo>
                    <a:pt x="65" y="603"/>
                  </a:lnTo>
                  <a:lnTo>
                    <a:pt x="77" y="628"/>
                  </a:lnTo>
                  <a:lnTo>
                    <a:pt x="92" y="653"/>
                  </a:lnTo>
                  <a:lnTo>
                    <a:pt x="107" y="677"/>
                  </a:lnTo>
                  <a:lnTo>
                    <a:pt x="122" y="701"/>
                  </a:lnTo>
                  <a:lnTo>
                    <a:pt x="138" y="723"/>
                  </a:lnTo>
                  <a:lnTo>
                    <a:pt x="154" y="745"/>
                  </a:lnTo>
                  <a:lnTo>
                    <a:pt x="170" y="766"/>
                  </a:lnTo>
                  <a:lnTo>
                    <a:pt x="201" y="806"/>
                  </a:lnTo>
                  <a:lnTo>
                    <a:pt x="232" y="841"/>
                  </a:lnTo>
                  <a:lnTo>
                    <a:pt x="262" y="873"/>
                  </a:lnTo>
                  <a:lnTo>
                    <a:pt x="289" y="900"/>
                  </a:lnTo>
                  <a:lnTo>
                    <a:pt x="330" y="940"/>
                  </a:lnTo>
                  <a:lnTo>
                    <a:pt x="349" y="957"/>
                  </a:lnTo>
                  <a:lnTo>
                    <a:pt x="354" y="959"/>
                  </a:lnTo>
                  <a:lnTo>
                    <a:pt x="360" y="960"/>
                  </a:lnTo>
                  <a:lnTo>
                    <a:pt x="364" y="959"/>
                  </a:lnTo>
                  <a:lnTo>
                    <a:pt x="369" y="957"/>
                  </a:lnTo>
                  <a:lnTo>
                    <a:pt x="388" y="940"/>
                  </a:lnTo>
                  <a:lnTo>
                    <a:pt x="430" y="901"/>
                  </a:lnTo>
                  <a:lnTo>
                    <a:pt x="456" y="874"/>
                  </a:lnTo>
                  <a:lnTo>
                    <a:pt x="486" y="843"/>
                  </a:lnTo>
                  <a:lnTo>
                    <a:pt x="518" y="808"/>
                  </a:lnTo>
                  <a:lnTo>
                    <a:pt x="550" y="768"/>
                  </a:lnTo>
                  <a:lnTo>
                    <a:pt x="565" y="748"/>
                  </a:lnTo>
                  <a:lnTo>
                    <a:pt x="581" y="725"/>
                  </a:lnTo>
                  <a:lnTo>
                    <a:pt x="597" y="703"/>
                  </a:lnTo>
                  <a:lnTo>
                    <a:pt x="612" y="679"/>
                  </a:lnTo>
                  <a:lnTo>
                    <a:pt x="627" y="655"/>
                  </a:lnTo>
                  <a:lnTo>
                    <a:pt x="641" y="631"/>
                  </a:lnTo>
                  <a:lnTo>
                    <a:pt x="654" y="606"/>
                  </a:lnTo>
                  <a:lnTo>
                    <a:pt x="667" y="580"/>
                  </a:lnTo>
                  <a:lnTo>
                    <a:pt x="678" y="554"/>
                  </a:lnTo>
                  <a:lnTo>
                    <a:pt x="688" y="528"/>
                  </a:lnTo>
                  <a:lnTo>
                    <a:pt x="697" y="501"/>
                  </a:lnTo>
                  <a:lnTo>
                    <a:pt x="704" y="473"/>
                  </a:lnTo>
                  <a:lnTo>
                    <a:pt x="711" y="445"/>
                  </a:lnTo>
                  <a:lnTo>
                    <a:pt x="716" y="417"/>
                  </a:lnTo>
                  <a:lnTo>
                    <a:pt x="718" y="389"/>
                  </a:lnTo>
                  <a:lnTo>
                    <a:pt x="719" y="361"/>
                  </a:lnTo>
                  <a:lnTo>
                    <a:pt x="719" y="342"/>
                  </a:lnTo>
                  <a:lnTo>
                    <a:pt x="717" y="324"/>
                  </a:lnTo>
                  <a:lnTo>
                    <a:pt x="715" y="306"/>
                  </a:lnTo>
                  <a:lnTo>
                    <a:pt x="712" y="288"/>
                  </a:lnTo>
                  <a:lnTo>
                    <a:pt x="708" y="271"/>
                  </a:lnTo>
                  <a:lnTo>
                    <a:pt x="703" y="254"/>
                  </a:lnTo>
                  <a:lnTo>
                    <a:pt x="697" y="237"/>
                  </a:lnTo>
                  <a:lnTo>
                    <a:pt x="691" y="221"/>
                  </a:lnTo>
                  <a:lnTo>
                    <a:pt x="684" y="205"/>
                  </a:lnTo>
                  <a:lnTo>
                    <a:pt x="676" y="189"/>
                  </a:lnTo>
                  <a:lnTo>
                    <a:pt x="667" y="174"/>
                  </a:lnTo>
                  <a:lnTo>
                    <a:pt x="658" y="159"/>
                  </a:lnTo>
                  <a:lnTo>
                    <a:pt x="647" y="145"/>
                  </a:lnTo>
                  <a:lnTo>
                    <a:pt x="637" y="132"/>
                  </a:lnTo>
                  <a:lnTo>
                    <a:pt x="626" y="118"/>
                  </a:lnTo>
                  <a:lnTo>
                    <a:pt x="613" y="106"/>
                  </a:lnTo>
                  <a:lnTo>
                    <a:pt x="601" y="94"/>
                  </a:lnTo>
                  <a:lnTo>
                    <a:pt x="588" y="83"/>
                  </a:lnTo>
                  <a:lnTo>
                    <a:pt x="575" y="72"/>
                  </a:lnTo>
                  <a:lnTo>
                    <a:pt x="561" y="62"/>
                  </a:lnTo>
                  <a:lnTo>
                    <a:pt x="546" y="52"/>
                  </a:lnTo>
                  <a:lnTo>
                    <a:pt x="530" y="44"/>
                  </a:lnTo>
                  <a:lnTo>
                    <a:pt x="515" y="36"/>
                  </a:lnTo>
                  <a:lnTo>
                    <a:pt x="499" y="28"/>
                  </a:lnTo>
                  <a:lnTo>
                    <a:pt x="482" y="23"/>
                  </a:lnTo>
                  <a:lnTo>
                    <a:pt x="466" y="17"/>
                  </a:lnTo>
                  <a:lnTo>
                    <a:pt x="449" y="11"/>
                  </a:lnTo>
                  <a:lnTo>
                    <a:pt x="431" y="8"/>
                  </a:lnTo>
                  <a:lnTo>
                    <a:pt x="414" y="4"/>
                  </a:lnTo>
                  <a:lnTo>
                    <a:pt x="396" y="2"/>
                  </a:lnTo>
                  <a:lnTo>
                    <a:pt x="378" y="1"/>
                  </a:lnTo>
                  <a:lnTo>
                    <a:pt x="360" y="0"/>
                  </a:lnTo>
                  <a:close/>
                  <a:moveTo>
                    <a:pt x="360" y="925"/>
                  </a:moveTo>
                  <a:lnTo>
                    <a:pt x="329" y="898"/>
                  </a:lnTo>
                  <a:lnTo>
                    <a:pt x="284" y="852"/>
                  </a:lnTo>
                  <a:lnTo>
                    <a:pt x="258" y="824"/>
                  </a:lnTo>
                  <a:lnTo>
                    <a:pt x="231" y="793"/>
                  </a:lnTo>
                  <a:lnTo>
                    <a:pt x="203" y="758"/>
                  </a:lnTo>
                  <a:lnTo>
                    <a:pt x="174" y="721"/>
                  </a:lnTo>
                  <a:lnTo>
                    <a:pt x="159" y="701"/>
                  </a:lnTo>
                  <a:lnTo>
                    <a:pt x="146" y="682"/>
                  </a:lnTo>
                  <a:lnTo>
                    <a:pt x="132" y="660"/>
                  </a:lnTo>
                  <a:lnTo>
                    <a:pt x="119" y="639"/>
                  </a:lnTo>
                  <a:lnTo>
                    <a:pt x="107" y="618"/>
                  </a:lnTo>
                  <a:lnTo>
                    <a:pt x="94" y="596"/>
                  </a:lnTo>
                  <a:lnTo>
                    <a:pt x="83" y="573"/>
                  </a:lnTo>
                  <a:lnTo>
                    <a:pt x="73" y="551"/>
                  </a:lnTo>
                  <a:lnTo>
                    <a:pt x="64" y="528"/>
                  </a:lnTo>
                  <a:lnTo>
                    <a:pt x="55" y="504"/>
                  </a:lnTo>
                  <a:lnTo>
                    <a:pt x="48" y="480"/>
                  </a:lnTo>
                  <a:lnTo>
                    <a:pt x="41" y="457"/>
                  </a:lnTo>
                  <a:lnTo>
                    <a:pt x="36" y="433"/>
                  </a:lnTo>
                  <a:lnTo>
                    <a:pt x="33" y="410"/>
                  </a:lnTo>
                  <a:lnTo>
                    <a:pt x="31" y="384"/>
                  </a:lnTo>
                  <a:lnTo>
                    <a:pt x="30" y="361"/>
                  </a:lnTo>
                  <a:lnTo>
                    <a:pt x="30" y="344"/>
                  </a:lnTo>
                  <a:lnTo>
                    <a:pt x="31" y="328"/>
                  </a:lnTo>
                  <a:lnTo>
                    <a:pt x="33" y="311"/>
                  </a:lnTo>
                  <a:lnTo>
                    <a:pt x="36" y="295"/>
                  </a:lnTo>
                  <a:lnTo>
                    <a:pt x="40" y="279"/>
                  </a:lnTo>
                  <a:lnTo>
                    <a:pt x="44" y="263"/>
                  </a:lnTo>
                  <a:lnTo>
                    <a:pt x="49" y="247"/>
                  </a:lnTo>
                  <a:lnTo>
                    <a:pt x="56" y="232"/>
                  </a:lnTo>
                  <a:lnTo>
                    <a:pt x="63" y="217"/>
                  </a:lnTo>
                  <a:lnTo>
                    <a:pt x="69" y="204"/>
                  </a:lnTo>
                  <a:lnTo>
                    <a:pt x="77" y="190"/>
                  </a:lnTo>
                  <a:lnTo>
                    <a:pt x="85" y="176"/>
                  </a:lnTo>
                  <a:lnTo>
                    <a:pt x="96" y="164"/>
                  </a:lnTo>
                  <a:lnTo>
                    <a:pt x="105" y="151"/>
                  </a:lnTo>
                  <a:lnTo>
                    <a:pt x="115" y="139"/>
                  </a:lnTo>
                  <a:lnTo>
                    <a:pt x="126" y="127"/>
                  </a:lnTo>
                  <a:lnTo>
                    <a:pt x="138" y="116"/>
                  </a:lnTo>
                  <a:lnTo>
                    <a:pt x="149" y="106"/>
                  </a:lnTo>
                  <a:lnTo>
                    <a:pt x="162" y="97"/>
                  </a:lnTo>
                  <a:lnTo>
                    <a:pt x="175" y="86"/>
                  </a:lnTo>
                  <a:lnTo>
                    <a:pt x="189" y="78"/>
                  </a:lnTo>
                  <a:lnTo>
                    <a:pt x="203" y="70"/>
                  </a:lnTo>
                  <a:lnTo>
                    <a:pt x="216" y="62"/>
                  </a:lnTo>
                  <a:lnTo>
                    <a:pt x="231" y="57"/>
                  </a:lnTo>
                  <a:lnTo>
                    <a:pt x="246" y="50"/>
                  </a:lnTo>
                  <a:lnTo>
                    <a:pt x="262" y="45"/>
                  </a:lnTo>
                  <a:lnTo>
                    <a:pt x="276" y="41"/>
                  </a:lnTo>
                  <a:lnTo>
                    <a:pt x="292" y="37"/>
                  </a:lnTo>
                  <a:lnTo>
                    <a:pt x="309" y="34"/>
                  </a:lnTo>
                  <a:lnTo>
                    <a:pt x="325" y="32"/>
                  </a:lnTo>
                  <a:lnTo>
                    <a:pt x="342" y="31"/>
                  </a:lnTo>
                  <a:lnTo>
                    <a:pt x="360" y="31"/>
                  </a:lnTo>
                  <a:lnTo>
                    <a:pt x="377" y="31"/>
                  </a:lnTo>
                  <a:lnTo>
                    <a:pt x="393" y="32"/>
                  </a:lnTo>
                  <a:lnTo>
                    <a:pt x="410" y="34"/>
                  </a:lnTo>
                  <a:lnTo>
                    <a:pt x="426" y="37"/>
                  </a:lnTo>
                  <a:lnTo>
                    <a:pt x="441" y="41"/>
                  </a:lnTo>
                  <a:lnTo>
                    <a:pt x="457" y="45"/>
                  </a:lnTo>
                  <a:lnTo>
                    <a:pt x="472" y="50"/>
                  </a:lnTo>
                  <a:lnTo>
                    <a:pt x="488" y="57"/>
                  </a:lnTo>
                  <a:lnTo>
                    <a:pt x="502" y="62"/>
                  </a:lnTo>
                  <a:lnTo>
                    <a:pt x="517" y="70"/>
                  </a:lnTo>
                  <a:lnTo>
                    <a:pt x="530" y="78"/>
                  </a:lnTo>
                  <a:lnTo>
                    <a:pt x="544" y="86"/>
                  </a:lnTo>
                  <a:lnTo>
                    <a:pt x="556" y="97"/>
                  </a:lnTo>
                  <a:lnTo>
                    <a:pt x="569" y="106"/>
                  </a:lnTo>
                  <a:lnTo>
                    <a:pt x="581" y="116"/>
                  </a:lnTo>
                  <a:lnTo>
                    <a:pt x="593" y="127"/>
                  </a:lnTo>
                  <a:lnTo>
                    <a:pt x="603" y="139"/>
                  </a:lnTo>
                  <a:lnTo>
                    <a:pt x="613" y="151"/>
                  </a:lnTo>
                  <a:lnTo>
                    <a:pt x="624" y="164"/>
                  </a:lnTo>
                  <a:lnTo>
                    <a:pt x="633" y="176"/>
                  </a:lnTo>
                  <a:lnTo>
                    <a:pt x="642" y="190"/>
                  </a:lnTo>
                  <a:lnTo>
                    <a:pt x="650" y="204"/>
                  </a:lnTo>
                  <a:lnTo>
                    <a:pt x="657" y="217"/>
                  </a:lnTo>
                  <a:lnTo>
                    <a:pt x="663" y="232"/>
                  </a:lnTo>
                  <a:lnTo>
                    <a:pt x="669" y="247"/>
                  </a:lnTo>
                  <a:lnTo>
                    <a:pt x="675" y="263"/>
                  </a:lnTo>
                  <a:lnTo>
                    <a:pt x="679" y="279"/>
                  </a:lnTo>
                  <a:lnTo>
                    <a:pt x="683" y="295"/>
                  </a:lnTo>
                  <a:lnTo>
                    <a:pt x="685" y="311"/>
                  </a:lnTo>
                  <a:lnTo>
                    <a:pt x="687" y="328"/>
                  </a:lnTo>
                  <a:lnTo>
                    <a:pt x="688" y="344"/>
                  </a:lnTo>
                  <a:lnTo>
                    <a:pt x="689" y="361"/>
                  </a:lnTo>
                  <a:lnTo>
                    <a:pt x="688" y="386"/>
                  </a:lnTo>
                  <a:lnTo>
                    <a:pt x="686" y="410"/>
                  </a:lnTo>
                  <a:lnTo>
                    <a:pt x="683" y="433"/>
                  </a:lnTo>
                  <a:lnTo>
                    <a:pt x="677" y="458"/>
                  </a:lnTo>
                  <a:lnTo>
                    <a:pt x="671" y="482"/>
                  </a:lnTo>
                  <a:lnTo>
                    <a:pt x="663" y="506"/>
                  </a:lnTo>
                  <a:lnTo>
                    <a:pt x="655" y="529"/>
                  </a:lnTo>
                  <a:lnTo>
                    <a:pt x="645" y="553"/>
                  </a:lnTo>
                  <a:lnTo>
                    <a:pt x="635" y="576"/>
                  </a:lnTo>
                  <a:lnTo>
                    <a:pt x="624" y="597"/>
                  </a:lnTo>
                  <a:lnTo>
                    <a:pt x="612" y="620"/>
                  </a:lnTo>
                  <a:lnTo>
                    <a:pt x="600" y="642"/>
                  </a:lnTo>
                  <a:lnTo>
                    <a:pt x="586" y="662"/>
                  </a:lnTo>
                  <a:lnTo>
                    <a:pt x="573" y="683"/>
                  </a:lnTo>
                  <a:lnTo>
                    <a:pt x="559" y="703"/>
                  </a:lnTo>
                  <a:lnTo>
                    <a:pt x="545" y="723"/>
                  </a:lnTo>
                  <a:lnTo>
                    <a:pt x="517" y="760"/>
                  </a:lnTo>
                  <a:lnTo>
                    <a:pt x="488" y="794"/>
                  </a:lnTo>
                  <a:lnTo>
                    <a:pt x="461" y="825"/>
                  </a:lnTo>
                  <a:lnTo>
                    <a:pt x="435" y="853"/>
                  </a:lnTo>
                  <a:lnTo>
                    <a:pt x="389" y="898"/>
                  </a:lnTo>
                  <a:lnTo>
                    <a:pt x="360" y="925"/>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sp>
          <p:nvSpPr>
            <p:cNvPr id="7277" name="Freeform 119"/>
            <p:cNvSpPr>
              <a:spLocks noEditPoints="1"/>
            </p:cNvSpPr>
            <p:nvPr/>
          </p:nvSpPr>
          <p:spPr bwMode="auto">
            <a:xfrm>
              <a:off x="3257550" y="9636125"/>
              <a:ext cx="285750" cy="285750"/>
            </a:xfrm>
            <a:custGeom>
              <a:avLst/>
              <a:gdLst>
                <a:gd name="T0" fmla="*/ 113940 w 359"/>
                <a:gd name="T1" fmla="*/ 2390 h 359"/>
                <a:gd name="T2" fmla="*/ 74101 w 359"/>
                <a:gd name="T3" fmla="*/ 16732 h 359"/>
                <a:gd name="T4" fmla="*/ 41433 w 359"/>
                <a:gd name="T5" fmla="*/ 41433 h 359"/>
                <a:gd name="T6" fmla="*/ 16732 w 359"/>
                <a:gd name="T7" fmla="*/ 74101 h 359"/>
                <a:gd name="T8" fmla="*/ 2390 w 359"/>
                <a:gd name="T9" fmla="*/ 113940 h 359"/>
                <a:gd name="T10" fmla="*/ 0 w 359"/>
                <a:gd name="T11" fmla="*/ 157764 h 359"/>
                <a:gd name="T12" fmla="*/ 10358 w 359"/>
                <a:gd name="T13" fmla="*/ 198400 h 359"/>
                <a:gd name="T14" fmla="*/ 32668 w 359"/>
                <a:gd name="T15" fmla="*/ 233458 h 359"/>
                <a:gd name="T16" fmla="*/ 62149 w 359"/>
                <a:gd name="T17" fmla="*/ 262142 h 359"/>
                <a:gd name="T18" fmla="*/ 100395 w 359"/>
                <a:gd name="T19" fmla="*/ 279672 h 359"/>
                <a:gd name="T20" fmla="*/ 143421 w 359"/>
                <a:gd name="T21" fmla="*/ 286046 h 359"/>
                <a:gd name="T22" fmla="*/ 185651 w 359"/>
                <a:gd name="T23" fmla="*/ 279672 h 359"/>
                <a:gd name="T24" fmla="*/ 223100 w 359"/>
                <a:gd name="T25" fmla="*/ 262142 h 359"/>
                <a:gd name="T26" fmla="*/ 253378 w 359"/>
                <a:gd name="T27" fmla="*/ 233458 h 359"/>
                <a:gd name="T28" fmla="*/ 275688 w 359"/>
                <a:gd name="T29" fmla="*/ 198400 h 359"/>
                <a:gd name="T30" fmla="*/ 285249 w 359"/>
                <a:gd name="T31" fmla="*/ 157764 h 359"/>
                <a:gd name="T32" fmla="*/ 283656 w 359"/>
                <a:gd name="T33" fmla="*/ 113940 h 359"/>
                <a:gd name="T34" fmla="*/ 269314 w 359"/>
                <a:gd name="T35" fmla="*/ 74101 h 359"/>
                <a:gd name="T36" fmla="*/ 244613 w 359"/>
                <a:gd name="T37" fmla="*/ 41433 h 359"/>
                <a:gd name="T38" fmla="*/ 211148 w 359"/>
                <a:gd name="T39" fmla="*/ 16732 h 359"/>
                <a:gd name="T40" fmla="*/ 172106 w 359"/>
                <a:gd name="T41" fmla="*/ 2390 h 359"/>
                <a:gd name="T42" fmla="*/ 143421 w 359"/>
                <a:gd name="T43" fmla="*/ 262142 h 359"/>
                <a:gd name="T44" fmla="*/ 107566 w 359"/>
                <a:gd name="T45" fmla="*/ 257362 h 359"/>
                <a:gd name="T46" fmla="*/ 75695 w 359"/>
                <a:gd name="T47" fmla="*/ 242223 h 359"/>
                <a:gd name="T48" fmla="*/ 50197 w 359"/>
                <a:gd name="T49" fmla="*/ 218319 h 359"/>
                <a:gd name="T50" fmla="*/ 32668 w 359"/>
                <a:gd name="T51" fmla="*/ 189635 h 359"/>
                <a:gd name="T52" fmla="*/ 23904 w 359"/>
                <a:gd name="T53" fmla="*/ 154576 h 359"/>
                <a:gd name="T54" fmla="*/ 26294 w 359"/>
                <a:gd name="T55" fmla="*/ 118721 h 359"/>
                <a:gd name="T56" fmla="*/ 38246 w 359"/>
                <a:gd name="T57" fmla="*/ 86053 h 359"/>
                <a:gd name="T58" fmla="*/ 58962 w 359"/>
                <a:gd name="T59" fmla="*/ 58962 h 359"/>
                <a:gd name="T60" fmla="*/ 86053 w 359"/>
                <a:gd name="T61" fmla="*/ 38246 h 359"/>
                <a:gd name="T62" fmla="*/ 118721 w 359"/>
                <a:gd name="T63" fmla="*/ 26294 h 359"/>
                <a:gd name="T64" fmla="*/ 154576 w 359"/>
                <a:gd name="T65" fmla="*/ 24700 h 359"/>
                <a:gd name="T66" fmla="*/ 189635 w 359"/>
                <a:gd name="T67" fmla="*/ 32668 h 359"/>
                <a:gd name="T68" fmla="*/ 219116 w 359"/>
                <a:gd name="T69" fmla="*/ 50994 h 359"/>
                <a:gd name="T70" fmla="*/ 242223 w 359"/>
                <a:gd name="T71" fmla="*/ 75695 h 359"/>
                <a:gd name="T72" fmla="*/ 257362 w 359"/>
                <a:gd name="T73" fmla="*/ 107566 h 359"/>
                <a:gd name="T74" fmla="*/ 262939 w 359"/>
                <a:gd name="T75" fmla="*/ 143421 h 359"/>
                <a:gd name="T76" fmla="*/ 257362 w 359"/>
                <a:gd name="T77" fmla="*/ 178480 h 359"/>
                <a:gd name="T78" fmla="*/ 242223 w 359"/>
                <a:gd name="T79" fmla="*/ 209555 h 359"/>
                <a:gd name="T80" fmla="*/ 219116 w 359"/>
                <a:gd name="T81" fmla="*/ 235052 h 359"/>
                <a:gd name="T82" fmla="*/ 189635 w 359"/>
                <a:gd name="T83" fmla="*/ 252581 h 359"/>
                <a:gd name="T84" fmla="*/ 154576 w 359"/>
                <a:gd name="T85" fmla="*/ 262142 h 3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59" h="359">
                  <a:moveTo>
                    <a:pt x="180" y="0"/>
                  </a:moveTo>
                  <a:lnTo>
                    <a:pt x="161" y="0"/>
                  </a:lnTo>
                  <a:lnTo>
                    <a:pt x="143" y="3"/>
                  </a:lnTo>
                  <a:lnTo>
                    <a:pt x="126" y="8"/>
                  </a:lnTo>
                  <a:lnTo>
                    <a:pt x="109" y="13"/>
                  </a:lnTo>
                  <a:lnTo>
                    <a:pt x="93" y="21"/>
                  </a:lnTo>
                  <a:lnTo>
                    <a:pt x="78" y="31"/>
                  </a:lnTo>
                  <a:lnTo>
                    <a:pt x="65" y="41"/>
                  </a:lnTo>
                  <a:lnTo>
                    <a:pt x="52" y="52"/>
                  </a:lnTo>
                  <a:lnTo>
                    <a:pt x="41" y="65"/>
                  </a:lnTo>
                  <a:lnTo>
                    <a:pt x="30" y="78"/>
                  </a:lnTo>
                  <a:lnTo>
                    <a:pt x="21" y="93"/>
                  </a:lnTo>
                  <a:lnTo>
                    <a:pt x="13" y="109"/>
                  </a:lnTo>
                  <a:lnTo>
                    <a:pt x="8" y="126"/>
                  </a:lnTo>
                  <a:lnTo>
                    <a:pt x="3" y="143"/>
                  </a:lnTo>
                  <a:lnTo>
                    <a:pt x="0" y="161"/>
                  </a:lnTo>
                  <a:lnTo>
                    <a:pt x="0" y="180"/>
                  </a:lnTo>
                  <a:lnTo>
                    <a:pt x="0" y="198"/>
                  </a:lnTo>
                  <a:lnTo>
                    <a:pt x="3" y="216"/>
                  </a:lnTo>
                  <a:lnTo>
                    <a:pt x="8" y="233"/>
                  </a:lnTo>
                  <a:lnTo>
                    <a:pt x="13" y="249"/>
                  </a:lnTo>
                  <a:lnTo>
                    <a:pt x="21" y="265"/>
                  </a:lnTo>
                  <a:lnTo>
                    <a:pt x="30" y="280"/>
                  </a:lnTo>
                  <a:lnTo>
                    <a:pt x="41" y="293"/>
                  </a:lnTo>
                  <a:lnTo>
                    <a:pt x="52" y="306"/>
                  </a:lnTo>
                  <a:lnTo>
                    <a:pt x="65" y="318"/>
                  </a:lnTo>
                  <a:lnTo>
                    <a:pt x="78" y="329"/>
                  </a:lnTo>
                  <a:lnTo>
                    <a:pt x="93" y="338"/>
                  </a:lnTo>
                  <a:lnTo>
                    <a:pt x="109" y="345"/>
                  </a:lnTo>
                  <a:lnTo>
                    <a:pt x="126" y="351"/>
                  </a:lnTo>
                  <a:lnTo>
                    <a:pt x="143" y="356"/>
                  </a:lnTo>
                  <a:lnTo>
                    <a:pt x="161" y="358"/>
                  </a:lnTo>
                  <a:lnTo>
                    <a:pt x="180" y="359"/>
                  </a:lnTo>
                  <a:lnTo>
                    <a:pt x="198" y="358"/>
                  </a:lnTo>
                  <a:lnTo>
                    <a:pt x="216" y="356"/>
                  </a:lnTo>
                  <a:lnTo>
                    <a:pt x="233" y="351"/>
                  </a:lnTo>
                  <a:lnTo>
                    <a:pt x="249" y="345"/>
                  </a:lnTo>
                  <a:lnTo>
                    <a:pt x="265" y="338"/>
                  </a:lnTo>
                  <a:lnTo>
                    <a:pt x="280" y="329"/>
                  </a:lnTo>
                  <a:lnTo>
                    <a:pt x="293" y="318"/>
                  </a:lnTo>
                  <a:lnTo>
                    <a:pt x="307" y="306"/>
                  </a:lnTo>
                  <a:lnTo>
                    <a:pt x="318" y="293"/>
                  </a:lnTo>
                  <a:lnTo>
                    <a:pt x="329" y="280"/>
                  </a:lnTo>
                  <a:lnTo>
                    <a:pt x="338" y="265"/>
                  </a:lnTo>
                  <a:lnTo>
                    <a:pt x="346" y="249"/>
                  </a:lnTo>
                  <a:lnTo>
                    <a:pt x="351" y="233"/>
                  </a:lnTo>
                  <a:lnTo>
                    <a:pt x="356" y="216"/>
                  </a:lnTo>
                  <a:lnTo>
                    <a:pt x="358" y="198"/>
                  </a:lnTo>
                  <a:lnTo>
                    <a:pt x="359" y="180"/>
                  </a:lnTo>
                  <a:lnTo>
                    <a:pt x="358" y="161"/>
                  </a:lnTo>
                  <a:lnTo>
                    <a:pt x="356" y="143"/>
                  </a:lnTo>
                  <a:lnTo>
                    <a:pt x="351" y="126"/>
                  </a:lnTo>
                  <a:lnTo>
                    <a:pt x="346" y="109"/>
                  </a:lnTo>
                  <a:lnTo>
                    <a:pt x="338" y="93"/>
                  </a:lnTo>
                  <a:lnTo>
                    <a:pt x="329" y="78"/>
                  </a:lnTo>
                  <a:lnTo>
                    <a:pt x="318" y="65"/>
                  </a:lnTo>
                  <a:lnTo>
                    <a:pt x="307" y="52"/>
                  </a:lnTo>
                  <a:lnTo>
                    <a:pt x="293" y="41"/>
                  </a:lnTo>
                  <a:lnTo>
                    <a:pt x="280" y="31"/>
                  </a:lnTo>
                  <a:lnTo>
                    <a:pt x="265" y="21"/>
                  </a:lnTo>
                  <a:lnTo>
                    <a:pt x="249" y="13"/>
                  </a:lnTo>
                  <a:lnTo>
                    <a:pt x="233" y="8"/>
                  </a:lnTo>
                  <a:lnTo>
                    <a:pt x="216" y="3"/>
                  </a:lnTo>
                  <a:lnTo>
                    <a:pt x="198" y="0"/>
                  </a:lnTo>
                  <a:lnTo>
                    <a:pt x="180" y="0"/>
                  </a:lnTo>
                  <a:close/>
                  <a:moveTo>
                    <a:pt x="180" y="329"/>
                  </a:moveTo>
                  <a:lnTo>
                    <a:pt x="164" y="329"/>
                  </a:lnTo>
                  <a:lnTo>
                    <a:pt x="149" y="326"/>
                  </a:lnTo>
                  <a:lnTo>
                    <a:pt x="135" y="323"/>
                  </a:lnTo>
                  <a:lnTo>
                    <a:pt x="122" y="317"/>
                  </a:lnTo>
                  <a:lnTo>
                    <a:pt x="108" y="312"/>
                  </a:lnTo>
                  <a:lnTo>
                    <a:pt x="95" y="304"/>
                  </a:lnTo>
                  <a:lnTo>
                    <a:pt x="84" y="295"/>
                  </a:lnTo>
                  <a:lnTo>
                    <a:pt x="74" y="285"/>
                  </a:lnTo>
                  <a:lnTo>
                    <a:pt x="63" y="274"/>
                  </a:lnTo>
                  <a:lnTo>
                    <a:pt x="56" y="263"/>
                  </a:lnTo>
                  <a:lnTo>
                    <a:pt x="48" y="250"/>
                  </a:lnTo>
                  <a:lnTo>
                    <a:pt x="41" y="238"/>
                  </a:lnTo>
                  <a:lnTo>
                    <a:pt x="36" y="224"/>
                  </a:lnTo>
                  <a:lnTo>
                    <a:pt x="33" y="209"/>
                  </a:lnTo>
                  <a:lnTo>
                    <a:pt x="30" y="194"/>
                  </a:lnTo>
                  <a:lnTo>
                    <a:pt x="29" y="180"/>
                  </a:lnTo>
                  <a:lnTo>
                    <a:pt x="30" y="164"/>
                  </a:lnTo>
                  <a:lnTo>
                    <a:pt x="33" y="149"/>
                  </a:lnTo>
                  <a:lnTo>
                    <a:pt x="36" y="135"/>
                  </a:lnTo>
                  <a:lnTo>
                    <a:pt x="41" y="120"/>
                  </a:lnTo>
                  <a:lnTo>
                    <a:pt x="48" y="108"/>
                  </a:lnTo>
                  <a:lnTo>
                    <a:pt x="56" y="95"/>
                  </a:lnTo>
                  <a:lnTo>
                    <a:pt x="63" y="84"/>
                  </a:lnTo>
                  <a:lnTo>
                    <a:pt x="74" y="74"/>
                  </a:lnTo>
                  <a:lnTo>
                    <a:pt x="84" y="64"/>
                  </a:lnTo>
                  <a:lnTo>
                    <a:pt x="95" y="54"/>
                  </a:lnTo>
                  <a:lnTo>
                    <a:pt x="108" y="48"/>
                  </a:lnTo>
                  <a:lnTo>
                    <a:pt x="122" y="41"/>
                  </a:lnTo>
                  <a:lnTo>
                    <a:pt x="135" y="36"/>
                  </a:lnTo>
                  <a:lnTo>
                    <a:pt x="149" y="33"/>
                  </a:lnTo>
                  <a:lnTo>
                    <a:pt x="164" y="31"/>
                  </a:lnTo>
                  <a:lnTo>
                    <a:pt x="180" y="29"/>
                  </a:lnTo>
                  <a:lnTo>
                    <a:pt x="194" y="31"/>
                  </a:lnTo>
                  <a:lnTo>
                    <a:pt x="209" y="33"/>
                  </a:lnTo>
                  <a:lnTo>
                    <a:pt x="224" y="36"/>
                  </a:lnTo>
                  <a:lnTo>
                    <a:pt x="238" y="41"/>
                  </a:lnTo>
                  <a:lnTo>
                    <a:pt x="251" y="48"/>
                  </a:lnTo>
                  <a:lnTo>
                    <a:pt x="263" y="54"/>
                  </a:lnTo>
                  <a:lnTo>
                    <a:pt x="275" y="64"/>
                  </a:lnTo>
                  <a:lnTo>
                    <a:pt x="285" y="74"/>
                  </a:lnTo>
                  <a:lnTo>
                    <a:pt x="294" y="84"/>
                  </a:lnTo>
                  <a:lnTo>
                    <a:pt x="304" y="95"/>
                  </a:lnTo>
                  <a:lnTo>
                    <a:pt x="312" y="108"/>
                  </a:lnTo>
                  <a:lnTo>
                    <a:pt x="317" y="120"/>
                  </a:lnTo>
                  <a:lnTo>
                    <a:pt x="323" y="135"/>
                  </a:lnTo>
                  <a:lnTo>
                    <a:pt x="326" y="149"/>
                  </a:lnTo>
                  <a:lnTo>
                    <a:pt x="329" y="164"/>
                  </a:lnTo>
                  <a:lnTo>
                    <a:pt x="330" y="180"/>
                  </a:lnTo>
                  <a:lnTo>
                    <a:pt x="329" y="194"/>
                  </a:lnTo>
                  <a:lnTo>
                    <a:pt x="326" y="209"/>
                  </a:lnTo>
                  <a:lnTo>
                    <a:pt x="323" y="224"/>
                  </a:lnTo>
                  <a:lnTo>
                    <a:pt x="317" y="238"/>
                  </a:lnTo>
                  <a:lnTo>
                    <a:pt x="312" y="250"/>
                  </a:lnTo>
                  <a:lnTo>
                    <a:pt x="304" y="263"/>
                  </a:lnTo>
                  <a:lnTo>
                    <a:pt x="294" y="274"/>
                  </a:lnTo>
                  <a:lnTo>
                    <a:pt x="285" y="285"/>
                  </a:lnTo>
                  <a:lnTo>
                    <a:pt x="275" y="295"/>
                  </a:lnTo>
                  <a:lnTo>
                    <a:pt x="263" y="304"/>
                  </a:lnTo>
                  <a:lnTo>
                    <a:pt x="251" y="312"/>
                  </a:lnTo>
                  <a:lnTo>
                    <a:pt x="238" y="317"/>
                  </a:lnTo>
                  <a:lnTo>
                    <a:pt x="224" y="323"/>
                  </a:lnTo>
                  <a:lnTo>
                    <a:pt x="209" y="326"/>
                  </a:lnTo>
                  <a:lnTo>
                    <a:pt x="194" y="329"/>
                  </a:lnTo>
                  <a:lnTo>
                    <a:pt x="180" y="329"/>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grpSp>
      <p:sp>
        <p:nvSpPr>
          <p:cNvPr id="3" name="文本框 2"/>
          <p:cNvSpPr txBox="1"/>
          <p:nvPr/>
        </p:nvSpPr>
        <p:spPr>
          <a:xfrm>
            <a:off x="5915660" y="2199640"/>
            <a:ext cx="5205095" cy="337185"/>
          </a:xfrm>
          <a:prstGeom prst="rect">
            <a:avLst/>
          </a:prstGeom>
          <a:noFill/>
        </p:spPr>
        <p:txBody>
          <a:bodyPr wrap="square" rtlCol="0">
            <a:spAutoFit/>
          </a:bodyPr>
          <a:lstStyle/>
          <a:p>
            <a:pPr indent="0" algn="l">
              <a:buFont typeface="Wingdings" panose="05000000000000000000" charset="0"/>
              <a:buNone/>
            </a:pPr>
            <a:r>
              <a:rPr lang="zh-CN" altLang="en-US" sz="1600" dirty="0" smtClean="0">
                <a:latin typeface="微软雅黑" panose="020B0503020204020204" charset="-122"/>
                <a:ea typeface="微软雅黑" panose="020B0503020204020204" charset="-122"/>
              </a:rPr>
              <a:t>华南农业大学国际交流处交流科：</a:t>
            </a:r>
            <a:r>
              <a:rPr lang="zh-CN" altLang="en-US" sz="1600" dirty="0">
                <a:latin typeface="微软雅黑" panose="020B0503020204020204" charset="-122"/>
                <a:ea typeface="微软雅黑" panose="020B0503020204020204" charset="-122"/>
              </a:rPr>
              <a:t>85280038（张老师）</a:t>
            </a:r>
          </a:p>
        </p:txBody>
      </p:sp>
      <p:sp>
        <p:nvSpPr>
          <p:cNvPr id="10" name="文本框 9"/>
          <p:cNvSpPr txBox="1"/>
          <p:nvPr/>
        </p:nvSpPr>
        <p:spPr>
          <a:xfrm>
            <a:off x="5915660" y="3012440"/>
            <a:ext cx="3468370" cy="829945"/>
          </a:xfrm>
          <a:prstGeom prst="rect">
            <a:avLst/>
          </a:prstGeom>
          <a:noFill/>
        </p:spPr>
        <p:txBody>
          <a:bodyPr wrap="square" rtlCol="0">
            <a:spAutoFit/>
          </a:bodyPr>
          <a:lstStyle/>
          <a:p>
            <a:pPr indent="0" algn="l">
              <a:buFont typeface="Wingdings" panose="05000000000000000000" charset="0"/>
              <a:buNone/>
            </a:pPr>
            <a:r>
              <a:rPr lang="en-US" altLang="zh-CN" sz="1600">
                <a:latin typeface="微软雅黑" panose="020B0503020204020204" charset="-122"/>
                <a:ea typeface="微软雅黑" panose="020B0503020204020204" charset="-122"/>
                <a:sym typeface="+mn-ea"/>
              </a:rPr>
              <a:t>DCN</a:t>
            </a:r>
            <a:r>
              <a:rPr lang="zh-CN" altLang="en-US" sz="1600">
                <a:latin typeface="微软雅黑" panose="020B0503020204020204" charset="-122"/>
                <a:ea typeface="微软雅黑" panose="020B0503020204020204" charset="-122"/>
                <a:sym typeface="+mn-ea"/>
              </a:rPr>
              <a:t>澳洲访学项目部</a:t>
            </a:r>
            <a:endParaRPr lang="zh-CN" altLang="en-US" sz="1600">
              <a:latin typeface="微软雅黑" panose="020B0503020204020204" charset="-122"/>
              <a:ea typeface="微软雅黑" panose="020B0503020204020204" charset="-122"/>
            </a:endParaRPr>
          </a:p>
          <a:p>
            <a:pPr indent="0" algn="l">
              <a:buFont typeface="Wingdings" panose="05000000000000000000" charset="0"/>
              <a:buNone/>
            </a:pPr>
            <a:r>
              <a:rPr lang="en-US" altLang="zh-CN" sz="1600">
                <a:latin typeface="微软雅黑" panose="020B0503020204020204" charset="-122"/>
                <a:ea typeface="微软雅黑" panose="020B0503020204020204" charset="-122"/>
              </a:rPr>
              <a:t>020-82002936</a:t>
            </a:r>
          </a:p>
          <a:p>
            <a:pPr indent="0" algn="l">
              <a:buFont typeface="Wingdings" panose="05000000000000000000" charset="0"/>
              <a:buNone/>
            </a:pPr>
            <a:r>
              <a:rPr lang="en-US" altLang="zh-CN" sz="1600">
                <a:latin typeface="微软雅黑" panose="020B0503020204020204" charset="-122"/>
                <a:ea typeface="微软雅黑" panose="020B0503020204020204" charset="-122"/>
              </a:rPr>
              <a:t>13929596675</a:t>
            </a:r>
            <a:r>
              <a:rPr lang="zh-CN" altLang="en-US" sz="1600">
                <a:latin typeface="微软雅黑" panose="020B0503020204020204" charset="-122"/>
                <a:ea typeface="微软雅黑" panose="020B0503020204020204" charset="-122"/>
              </a:rPr>
              <a:t>（</a:t>
            </a:r>
            <a:r>
              <a:rPr lang="en-US" altLang="zh-CN" sz="1600">
                <a:latin typeface="微软雅黑" panose="020B0503020204020204" charset="-122"/>
                <a:ea typeface="微软雅黑" panose="020B0503020204020204" charset="-122"/>
              </a:rPr>
              <a:t>Tina</a:t>
            </a:r>
            <a:r>
              <a:rPr lang="zh-CN" altLang="en-US" sz="1600">
                <a:latin typeface="微软雅黑" panose="020B0503020204020204" charset="-122"/>
                <a:ea typeface="微软雅黑" panose="020B0503020204020204" charset="-122"/>
              </a:rPr>
              <a:t>老师）</a:t>
            </a:r>
          </a:p>
        </p:txBody>
      </p:sp>
      <p:sp>
        <p:nvSpPr>
          <p:cNvPr id="11" name="文本框 10"/>
          <p:cNvSpPr txBox="1"/>
          <p:nvPr/>
        </p:nvSpPr>
        <p:spPr>
          <a:xfrm>
            <a:off x="5916295" y="4161155"/>
            <a:ext cx="2291715" cy="337185"/>
          </a:xfrm>
          <a:prstGeom prst="rect">
            <a:avLst/>
          </a:prstGeom>
          <a:noFill/>
        </p:spPr>
        <p:txBody>
          <a:bodyPr wrap="square" rtlCol="0">
            <a:spAutoFit/>
          </a:bodyPr>
          <a:lstStyle/>
          <a:p>
            <a:pPr indent="0" algn="l">
              <a:buFont typeface="Wingdings" panose="05000000000000000000" charset="0"/>
              <a:buNone/>
            </a:pPr>
            <a:r>
              <a:rPr lang="en-US" altLang="zh-CN" sz="1600">
                <a:latin typeface="微软雅黑" panose="020B0503020204020204" charset="-122"/>
                <a:ea typeface="微软雅黑" panose="020B0503020204020204" charset="-122"/>
              </a:rPr>
              <a:t>13929596675</a:t>
            </a:r>
          </a:p>
        </p:txBody>
      </p:sp>
      <p:sp>
        <p:nvSpPr>
          <p:cNvPr id="27" name="Freeform 345"/>
          <p:cNvSpPr/>
          <p:nvPr/>
        </p:nvSpPr>
        <p:spPr bwMode="auto">
          <a:xfrm>
            <a:off x="5125720" y="3235325"/>
            <a:ext cx="243205" cy="280035"/>
          </a:xfrm>
          <a:custGeom>
            <a:avLst/>
            <a:gdLst>
              <a:gd name="T0" fmla="*/ 151311 w 1008"/>
              <a:gd name="T1" fmla="*/ 757231 h 956"/>
              <a:gd name="T2" fmla="*/ 188545 w 1008"/>
              <a:gd name="T3" fmla="*/ 746118 h 956"/>
              <a:gd name="T4" fmla="*/ 245584 w 1008"/>
              <a:gd name="T5" fmla="*/ 711987 h 956"/>
              <a:gd name="T6" fmla="*/ 674960 w 1008"/>
              <a:gd name="T7" fmla="*/ 273047 h 956"/>
              <a:gd name="T8" fmla="*/ 690804 w 1008"/>
              <a:gd name="T9" fmla="*/ 234154 h 956"/>
              <a:gd name="T10" fmla="*/ 690804 w 1008"/>
              <a:gd name="T11" fmla="*/ 191292 h 956"/>
              <a:gd name="T12" fmla="*/ 675752 w 1008"/>
              <a:gd name="T13" fmla="*/ 152399 h 956"/>
              <a:gd name="T14" fmla="*/ 644856 w 1008"/>
              <a:gd name="T15" fmla="*/ 122236 h 956"/>
              <a:gd name="T16" fmla="*/ 606038 w 1008"/>
              <a:gd name="T17" fmla="*/ 106362 h 956"/>
              <a:gd name="T18" fmla="*/ 564843 w 1008"/>
              <a:gd name="T19" fmla="*/ 106362 h 956"/>
              <a:gd name="T20" fmla="*/ 525233 w 1008"/>
              <a:gd name="T21" fmla="*/ 123030 h 956"/>
              <a:gd name="T22" fmla="*/ 199636 w 1008"/>
              <a:gd name="T23" fmla="*/ 461958 h 956"/>
              <a:gd name="T24" fmla="*/ 198052 w 1008"/>
              <a:gd name="T25" fmla="*/ 470689 h 956"/>
              <a:gd name="T26" fmla="*/ 203597 w 1008"/>
              <a:gd name="T27" fmla="*/ 478627 h 956"/>
              <a:gd name="T28" fmla="*/ 213104 w 1008"/>
              <a:gd name="T29" fmla="*/ 480214 h 956"/>
              <a:gd name="T30" fmla="*/ 526817 w 1008"/>
              <a:gd name="T31" fmla="*/ 155574 h 956"/>
              <a:gd name="T32" fmla="*/ 553752 w 1008"/>
              <a:gd name="T33" fmla="*/ 136524 h 956"/>
              <a:gd name="T34" fmla="*/ 585440 w 1008"/>
              <a:gd name="T35" fmla="*/ 130174 h 956"/>
              <a:gd name="T36" fmla="*/ 617129 w 1008"/>
              <a:gd name="T37" fmla="*/ 136524 h 956"/>
              <a:gd name="T38" fmla="*/ 644064 w 1008"/>
              <a:gd name="T39" fmla="*/ 154780 h 956"/>
              <a:gd name="T40" fmla="*/ 662285 w 1008"/>
              <a:gd name="T41" fmla="*/ 180973 h 956"/>
              <a:gd name="T42" fmla="*/ 667830 w 1008"/>
              <a:gd name="T43" fmla="*/ 211929 h 956"/>
              <a:gd name="T44" fmla="*/ 661492 w 1008"/>
              <a:gd name="T45" fmla="*/ 244473 h 956"/>
              <a:gd name="T46" fmla="*/ 643272 w 1008"/>
              <a:gd name="T47" fmla="*/ 272254 h 956"/>
              <a:gd name="T48" fmla="*/ 214688 w 1008"/>
              <a:gd name="T49" fmla="*/ 704050 h 956"/>
              <a:gd name="T50" fmla="*/ 167156 w 1008"/>
              <a:gd name="T51" fmla="*/ 726275 h 956"/>
              <a:gd name="T52" fmla="*/ 118039 w 1008"/>
              <a:gd name="T53" fmla="*/ 734212 h 956"/>
              <a:gd name="T54" fmla="*/ 76052 w 1008"/>
              <a:gd name="T55" fmla="*/ 721512 h 956"/>
              <a:gd name="T56" fmla="*/ 52286 w 1008"/>
              <a:gd name="T57" fmla="*/ 699287 h 956"/>
              <a:gd name="T58" fmla="*/ 29312 w 1008"/>
              <a:gd name="T59" fmla="*/ 656425 h 956"/>
              <a:gd name="T60" fmla="*/ 26935 w 1008"/>
              <a:gd name="T61" fmla="*/ 608801 h 956"/>
              <a:gd name="T62" fmla="*/ 42779 w 1008"/>
              <a:gd name="T63" fmla="*/ 561970 h 956"/>
              <a:gd name="T64" fmla="*/ 526817 w 1008"/>
              <a:gd name="T65" fmla="*/ 64293 h 956"/>
              <a:gd name="T66" fmla="*/ 571973 w 1008"/>
              <a:gd name="T67" fmla="*/ 34925 h 956"/>
              <a:gd name="T68" fmla="*/ 630596 w 1008"/>
              <a:gd name="T69" fmla="*/ 25400 h 956"/>
              <a:gd name="T70" fmla="*/ 662285 w 1008"/>
              <a:gd name="T71" fmla="*/ 27781 h 956"/>
              <a:gd name="T72" fmla="*/ 714570 w 1008"/>
              <a:gd name="T73" fmla="*/ 46831 h 956"/>
              <a:gd name="T74" fmla="*/ 751804 w 1008"/>
              <a:gd name="T75" fmla="*/ 83343 h 956"/>
              <a:gd name="T76" fmla="*/ 770817 w 1008"/>
              <a:gd name="T77" fmla="*/ 136524 h 956"/>
              <a:gd name="T78" fmla="*/ 770817 w 1008"/>
              <a:gd name="T79" fmla="*/ 197642 h 956"/>
              <a:gd name="T80" fmla="*/ 751012 w 1008"/>
              <a:gd name="T81" fmla="*/ 250823 h 956"/>
              <a:gd name="T82" fmla="*/ 378675 w 1008"/>
              <a:gd name="T83" fmla="*/ 642138 h 956"/>
              <a:gd name="T84" fmla="*/ 376298 w 1008"/>
              <a:gd name="T85" fmla="*/ 652456 h 956"/>
              <a:gd name="T86" fmla="*/ 382636 w 1008"/>
              <a:gd name="T87" fmla="*/ 660394 h 956"/>
              <a:gd name="T88" fmla="*/ 392142 w 1008"/>
              <a:gd name="T89" fmla="*/ 661981 h 956"/>
              <a:gd name="T90" fmla="*/ 752596 w 1008"/>
              <a:gd name="T91" fmla="*/ 289716 h 956"/>
              <a:gd name="T92" fmla="*/ 785869 w 1008"/>
              <a:gd name="T93" fmla="*/ 235742 h 956"/>
              <a:gd name="T94" fmla="*/ 798544 w 1008"/>
              <a:gd name="T95" fmla="*/ 167480 h 956"/>
              <a:gd name="T96" fmla="*/ 786661 w 1008"/>
              <a:gd name="T97" fmla="*/ 98424 h 956"/>
              <a:gd name="T98" fmla="*/ 753388 w 1008"/>
              <a:gd name="T99" fmla="*/ 45243 h 956"/>
              <a:gd name="T100" fmla="*/ 700310 w 1008"/>
              <a:gd name="T101" fmla="*/ 11906 h 956"/>
              <a:gd name="T102" fmla="*/ 631388 w 1008"/>
              <a:gd name="T103" fmla="*/ 0 h 956"/>
              <a:gd name="T104" fmla="*/ 595739 w 1008"/>
              <a:gd name="T105" fmla="*/ 2381 h 956"/>
              <a:gd name="T106" fmla="*/ 533155 w 1008"/>
              <a:gd name="T107" fmla="*/ 26194 h 956"/>
              <a:gd name="T108" fmla="*/ 38818 w 1008"/>
              <a:gd name="T109" fmla="*/ 524664 h 956"/>
              <a:gd name="T110" fmla="*/ 7922 w 1008"/>
              <a:gd name="T111" fmla="*/ 577845 h 956"/>
              <a:gd name="T112" fmla="*/ 792 w 1008"/>
              <a:gd name="T113" fmla="*/ 634994 h 956"/>
              <a:gd name="T114" fmla="*/ 15844 w 1008"/>
              <a:gd name="T115" fmla="*/ 689762 h 956"/>
              <a:gd name="T116" fmla="*/ 52286 w 1008"/>
              <a:gd name="T117" fmla="*/ 734212 h 956"/>
              <a:gd name="T118" fmla="*/ 91896 w 1008"/>
              <a:gd name="T119" fmla="*/ 754849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08" h="956">
                <a:moveTo>
                  <a:pt x="157" y="956"/>
                </a:moveTo>
                <a:lnTo>
                  <a:pt x="168" y="956"/>
                </a:lnTo>
                <a:lnTo>
                  <a:pt x="179" y="955"/>
                </a:lnTo>
                <a:lnTo>
                  <a:pt x="191" y="954"/>
                </a:lnTo>
                <a:lnTo>
                  <a:pt x="203" y="951"/>
                </a:lnTo>
                <a:lnTo>
                  <a:pt x="215" y="948"/>
                </a:lnTo>
                <a:lnTo>
                  <a:pt x="226" y="945"/>
                </a:lnTo>
                <a:lnTo>
                  <a:pt x="238" y="940"/>
                </a:lnTo>
                <a:lnTo>
                  <a:pt x="248" y="936"/>
                </a:lnTo>
                <a:lnTo>
                  <a:pt x="269" y="924"/>
                </a:lnTo>
                <a:lnTo>
                  <a:pt x="291" y="912"/>
                </a:lnTo>
                <a:lnTo>
                  <a:pt x="310" y="897"/>
                </a:lnTo>
                <a:lnTo>
                  <a:pt x="329" y="880"/>
                </a:lnTo>
                <a:lnTo>
                  <a:pt x="835" y="365"/>
                </a:lnTo>
                <a:lnTo>
                  <a:pt x="844" y="355"/>
                </a:lnTo>
                <a:lnTo>
                  <a:pt x="852" y="344"/>
                </a:lnTo>
                <a:lnTo>
                  <a:pt x="859" y="332"/>
                </a:lnTo>
                <a:lnTo>
                  <a:pt x="864" y="321"/>
                </a:lnTo>
                <a:lnTo>
                  <a:pt x="869" y="308"/>
                </a:lnTo>
                <a:lnTo>
                  <a:pt x="872" y="295"/>
                </a:lnTo>
                <a:lnTo>
                  <a:pt x="875" y="281"/>
                </a:lnTo>
                <a:lnTo>
                  <a:pt x="875" y="269"/>
                </a:lnTo>
                <a:lnTo>
                  <a:pt x="875" y="255"/>
                </a:lnTo>
                <a:lnTo>
                  <a:pt x="872" y="241"/>
                </a:lnTo>
                <a:lnTo>
                  <a:pt x="870" y="228"/>
                </a:lnTo>
                <a:lnTo>
                  <a:pt x="866" y="215"/>
                </a:lnTo>
                <a:lnTo>
                  <a:pt x="860" y="204"/>
                </a:lnTo>
                <a:lnTo>
                  <a:pt x="853" y="192"/>
                </a:lnTo>
                <a:lnTo>
                  <a:pt x="845" y="181"/>
                </a:lnTo>
                <a:lnTo>
                  <a:pt x="836" y="172"/>
                </a:lnTo>
                <a:lnTo>
                  <a:pt x="826" y="162"/>
                </a:lnTo>
                <a:lnTo>
                  <a:pt x="814" y="154"/>
                </a:lnTo>
                <a:lnTo>
                  <a:pt x="803" y="147"/>
                </a:lnTo>
                <a:lnTo>
                  <a:pt x="791" y="141"/>
                </a:lnTo>
                <a:lnTo>
                  <a:pt x="778" y="138"/>
                </a:lnTo>
                <a:lnTo>
                  <a:pt x="765" y="134"/>
                </a:lnTo>
                <a:lnTo>
                  <a:pt x="752" y="132"/>
                </a:lnTo>
                <a:lnTo>
                  <a:pt x="739" y="132"/>
                </a:lnTo>
                <a:lnTo>
                  <a:pt x="726" y="133"/>
                </a:lnTo>
                <a:lnTo>
                  <a:pt x="713" y="134"/>
                </a:lnTo>
                <a:lnTo>
                  <a:pt x="701" y="138"/>
                </a:lnTo>
                <a:lnTo>
                  <a:pt x="688" y="142"/>
                </a:lnTo>
                <a:lnTo>
                  <a:pt x="676" y="148"/>
                </a:lnTo>
                <a:lnTo>
                  <a:pt x="663" y="155"/>
                </a:lnTo>
                <a:lnTo>
                  <a:pt x="653" y="164"/>
                </a:lnTo>
                <a:lnTo>
                  <a:pt x="641" y="173"/>
                </a:lnTo>
                <a:lnTo>
                  <a:pt x="253" y="579"/>
                </a:lnTo>
                <a:lnTo>
                  <a:pt x="252" y="582"/>
                </a:lnTo>
                <a:lnTo>
                  <a:pt x="250" y="584"/>
                </a:lnTo>
                <a:lnTo>
                  <a:pt x="250" y="587"/>
                </a:lnTo>
                <a:lnTo>
                  <a:pt x="249" y="591"/>
                </a:lnTo>
                <a:lnTo>
                  <a:pt x="250" y="593"/>
                </a:lnTo>
                <a:lnTo>
                  <a:pt x="251" y="596"/>
                </a:lnTo>
                <a:lnTo>
                  <a:pt x="252" y="599"/>
                </a:lnTo>
                <a:lnTo>
                  <a:pt x="255" y="601"/>
                </a:lnTo>
                <a:lnTo>
                  <a:pt x="257" y="603"/>
                </a:lnTo>
                <a:lnTo>
                  <a:pt x="260" y="604"/>
                </a:lnTo>
                <a:lnTo>
                  <a:pt x="263" y="605"/>
                </a:lnTo>
                <a:lnTo>
                  <a:pt x="266" y="605"/>
                </a:lnTo>
                <a:lnTo>
                  <a:pt x="269" y="605"/>
                </a:lnTo>
                <a:lnTo>
                  <a:pt x="272" y="604"/>
                </a:lnTo>
                <a:lnTo>
                  <a:pt x="275" y="603"/>
                </a:lnTo>
                <a:lnTo>
                  <a:pt x="277" y="601"/>
                </a:lnTo>
                <a:lnTo>
                  <a:pt x="665" y="196"/>
                </a:lnTo>
                <a:lnTo>
                  <a:pt x="673" y="188"/>
                </a:lnTo>
                <a:lnTo>
                  <a:pt x="681" y="182"/>
                </a:lnTo>
                <a:lnTo>
                  <a:pt x="690" y="176"/>
                </a:lnTo>
                <a:lnTo>
                  <a:pt x="699" y="172"/>
                </a:lnTo>
                <a:lnTo>
                  <a:pt x="710" y="168"/>
                </a:lnTo>
                <a:lnTo>
                  <a:pt x="719" y="166"/>
                </a:lnTo>
                <a:lnTo>
                  <a:pt x="729" y="165"/>
                </a:lnTo>
                <a:lnTo>
                  <a:pt x="739" y="164"/>
                </a:lnTo>
                <a:lnTo>
                  <a:pt x="750" y="164"/>
                </a:lnTo>
                <a:lnTo>
                  <a:pt x="760" y="166"/>
                </a:lnTo>
                <a:lnTo>
                  <a:pt x="769" y="168"/>
                </a:lnTo>
                <a:lnTo>
                  <a:pt x="779" y="172"/>
                </a:lnTo>
                <a:lnTo>
                  <a:pt x="788" y="175"/>
                </a:lnTo>
                <a:lnTo>
                  <a:pt x="797" y="181"/>
                </a:lnTo>
                <a:lnTo>
                  <a:pt x="805" y="187"/>
                </a:lnTo>
                <a:lnTo>
                  <a:pt x="813" y="195"/>
                </a:lnTo>
                <a:lnTo>
                  <a:pt x="820" y="201"/>
                </a:lnTo>
                <a:lnTo>
                  <a:pt x="826" y="209"/>
                </a:lnTo>
                <a:lnTo>
                  <a:pt x="831" y="219"/>
                </a:lnTo>
                <a:lnTo>
                  <a:pt x="836" y="228"/>
                </a:lnTo>
                <a:lnTo>
                  <a:pt x="839" y="238"/>
                </a:lnTo>
                <a:lnTo>
                  <a:pt x="842" y="247"/>
                </a:lnTo>
                <a:lnTo>
                  <a:pt x="843" y="257"/>
                </a:lnTo>
                <a:lnTo>
                  <a:pt x="843" y="267"/>
                </a:lnTo>
                <a:lnTo>
                  <a:pt x="843" y="278"/>
                </a:lnTo>
                <a:lnTo>
                  <a:pt x="841" y="288"/>
                </a:lnTo>
                <a:lnTo>
                  <a:pt x="838" y="298"/>
                </a:lnTo>
                <a:lnTo>
                  <a:pt x="835" y="308"/>
                </a:lnTo>
                <a:lnTo>
                  <a:pt x="830" y="318"/>
                </a:lnTo>
                <a:lnTo>
                  <a:pt x="825" y="327"/>
                </a:lnTo>
                <a:lnTo>
                  <a:pt x="819" y="335"/>
                </a:lnTo>
                <a:lnTo>
                  <a:pt x="812" y="343"/>
                </a:lnTo>
                <a:lnTo>
                  <a:pt x="306" y="857"/>
                </a:lnTo>
                <a:lnTo>
                  <a:pt x="294" y="867"/>
                </a:lnTo>
                <a:lnTo>
                  <a:pt x="283" y="877"/>
                </a:lnTo>
                <a:lnTo>
                  <a:pt x="271" y="887"/>
                </a:lnTo>
                <a:lnTo>
                  <a:pt x="257" y="895"/>
                </a:lnTo>
                <a:lnTo>
                  <a:pt x="242" y="903"/>
                </a:lnTo>
                <a:lnTo>
                  <a:pt x="227" y="909"/>
                </a:lnTo>
                <a:lnTo>
                  <a:pt x="211" y="915"/>
                </a:lnTo>
                <a:lnTo>
                  <a:pt x="195" y="920"/>
                </a:lnTo>
                <a:lnTo>
                  <a:pt x="179" y="923"/>
                </a:lnTo>
                <a:lnTo>
                  <a:pt x="165" y="925"/>
                </a:lnTo>
                <a:lnTo>
                  <a:pt x="149" y="925"/>
                </a:lnTo>
                <a:lnTo>
                  <a:pt x="133" y="923"/>
                </a:lnTo>
                <a:lnTo>
                  <a:pt x="118" y="918"/>
                </a:lnTo>
                <a:lnTo>
                  <a:pt x="103" y="913"/>
                </a:lnTo>
                <a:lnTo>
                  <a:pt x="96" y="909"/>
                </a:lnTo>
                <a:lnTo>
                  <a:pt x="90" y="905"/>
                </a:lnTo>
                <a:lnTo>
                  <a:pt x="83" y="899"/>
                </a:lnTo>
                <a:lnTo>
                  <a:pt x="77" y="893"/>
                </a:lnTo>
                <a:lnTo>
                  <a:pt x="66" y="881"/>
                </a:lnTo>
                <a:lnTo>
                  <a:pt x="57" y="868"/>
                </a:lnTo>
                <a:lnTo>
                  <a:pt x="49" y="856"/>
                </a:lnTo>
                <a:lnTo>
                  <a:pt x="42" y="842"/>
                </a:lnTo>
                <a:lnTo>
                  <a:pt x="37" y="827"/>
                </a:lnTo>
                <a:lnTo>
                  <a:pt x="34" y="813"/>
                </a:lnTo>
                <a:lnTo>
                  <a:pt x="33" y="798"/>
                </a:lnTo>
                <a:lnTo>
                  <a:pt x="32" y="783"/>
                </a:lnTo>
                <a:lnTo>
                  <a:pt x="34" y="767"/>
                </a:lnTo>
                <a:lnTo>
                  <a:pt x="36" y="752"/>
                </a:lnTo>
                <a:lnTo>
                  <a:pt x="41" y="737"/>
                </a:lnTo>
                <a:lnTo>
                  <a:pt x="48" y="723"/>
                </a:lnTo>
                <a:lnTo>
                  <a:pt x="54" y="708"/>
                </a:lnTo>
                <a:lnTo>
                  <a:pt x="63" y="694"/>
                </a:lnTo>
                <a:lnTo>
                  <a:pt x="75" y="681"/>
                </a:lnTo>
                <a:lnTo>
                  <a:pt x="86" y="668"/>
                </a:lnTo>
                <a:lnTo>
                  <a:pt x="665" y="81"/>
                </a:lnTo>
                <a:lnTo>
                  <a:pt x="677" y="69"/>
                </a:lnTo>
                <a:lnTo>
                  <a:pt x="692" y="60"/>
                </a:lnTo>
                <a:lnTo>
                  <a:pt x="706" y="51"/>
                </a:lnTo>
                <a:lnTo>
                  <a:pt x="722" y="44"/>
                </a:lnTo>
                <a:lnTo>
                  <a:pt x="739" y="39"/>
                </a:lnTo>
                <a:lnTo>
                  <a:pt x="759" y="35"/>
                </a:lnTo>
                <a:lnTo>
                  <a:pt x="777" y="33"/>
                </a:lnTo>
                <a:lnTo>
                  <a:pt x="796" y="32"/>
                </a:lnTo>
                <a:lnTo>
                  <a:pt x="797" y="32"/>
                </a:lnTo>
                <a:lnTo>
                  <a:pt x="817" y="33"/>
                </a:lnTo>
                <a:lnTo>
                  <a:pt x="836" y="35"/>
                </a:lnTo>
                <a:lnTo>
                  <a:pt x="854" y="39"/>
                </a:lnTo>
                <a:lnTo>
                  <a:pt x="871" y="44"/>
                </a:lnTo>
                <a:lnTo>
                  <a:pt x="887" y="51"/>
                </a:lnTo>
                <a:lnTo>
                  <a:pt x="902" y="59"/>
                </a:lnTo>
                <a:lnTo>
                  <a:pt x="916" y="68"/>
                </a:lnTo>
                <a:lnTo>
                  <a:pt x="928" y="80"/>
                </a:lnTo>
                <a:lnTo>
                  <a:pt x="938" y="91"/>
                </a:lnTo>
                <a:lnTo>
                  <a:pt x="949" y="105"/>
                </a:lnTo>
                <a:lnTo>
                  <a:pt x="957" y="121"/>
                </a:lnTo>
                <a:lnTo>
                  <a:pt x="963" y="137"/>
                </a:lnTo>
                <a:lnTo>
                  <a:pt x="969" y="154"/>
                </a:lnTo>
                <a:lnTo>
                  <a:pt x="973" y="172"/>
                </a:lnTo>
                <a:lnTo>
                  <a:pt x="975" y="191"/>
                </a:lnTo>
                <a:lnTo>
                  <a:pt x="976" y="211"/>
                </a:lnTo>
                <a:lnTo>
                  <a:pt x="975" y="230"/>
                </a:lnTo>
                <a:lnTo>
                  <a:pt x="973" y="249"/>
                </a:lnTo>
                <a:lnTo>
                  <a:pt x="968" y="267"/>
                </a:lnTo>
                <a:lnTo>
                  <a:pt x="962" y="285"/>
                </a:lnTo>
                <a:lnTo>
                  <a:pt x="955" y="302"/>
                </a:lnTo>
                <a:lnTo>
                  <a:pt x="948" y="316"/>
                </a:lnTo>
                <a:lnTo>
                  <a:pt x="937" y="330"/>
                </a:lnTo>
                <a:lnTo>
                  <a:pt x="927" y="343"/>
                </a:lnTo>
                <a:lnTo>
                  <a:pt x="480" y="807"/>
                </a:lnTo>
                <a:lnTo>
                  <a:pt x="478" y="809"/>
                </a:lnTo>
                <a:lnTo>
                  <a:pt x="476" y="813"/>
                </a:lnTo>
                <a:lnTo>
                  <a:pt x="475" y="815"/>
                </a:lnTo>
                <a:lnTo>
                  <a:pt x="475" y="818"/>
                </a:lnTo>
                <a:lnTo>
                  <a:pt x="475" y="822"/>
                </a:lnTo>
                <a:lnTo>
                  <a:pt x="476" y="824"/>
                </a:lnTo>
                <a:lnTo>
                  <a:pt x="478" y="827"/>
                </a:lnTo>
                <a:lnTo>
                  <a:pt x="480" y="830"/>
                </a:lnTo>
                <a:lnTo>
                  <a:pt x="483" y="832"/>
                </a:lnTo>
                <a:lnTo>
                  <a:pt x="486" y="833"/>
                </a:lnTo>
                <a:lnTo>
                  <a:pt x="489" y="834"/>
                </a:lnTo>
                <a:lnTo>
                  <a:pt x="491" y="834"/>
                </a:lnTo>
                <a:lnTo>
                  <a:pt x="495" y="834"/>
                </a:lnTo>
                <a:lnTo>
                  <a:pt x="498" y="833"/>
                </a:lnTo>
                <a:lnTo>
                  <a:pt x="500" y="831"/>
                </a:lnTo>
                <a:lnTo>
                  <a:pt x="503" y="830"/>
                </a:lnTo>
                <a:lnTo>
                  <a:pt x="950" y="365"/>
                </a:lnTo>
                <a:lnTo>
                  <a:pt x="962" y="351"/>
                </a:lnTo>
                <a:lnTo>
                  <a:pt x="974" y="333"/>
                </a:lnTo>
                <a:lnTo>
                  <a:pt x="984" y="316"/>
                </a:lnTo>
                <a:lnTo>
                  <a:pt x="992" y="297"/>
                </a:lnTo>
                <a:lnTo>
                  <a:pt x="999" y="277"/>
                </a:lnTo>
                <a:lnTo>
                  <a:pt x="1003" y="255"/>
                </a:lnTo>
                <a:lnTo>
                  <a:pt x="1007" y="233"/>
                </a:lnTo>
                <a:lnTo>
                  <a:pt x="1008" y="211"/>
                </a:lnTo>
                <a:lnTo>
                  <a:pt x="1007" y="188"/>
                </a:lnTo>
                <a:lnTo>
                  <a:pt x="1004" y="166"/>
                </a:lnTo>
                <a:lnTo>
                  <a:pt x="999" y="145"/>
                </a:lnTo>
                <a:lnTo>
                  <a:pt x="993" y="124"/>
                </a:lnTo>
                <a:lnTo>
                  <a:pt x="985" y="105"/>
                </a:lnTo>
                <a:lnTo>
                  <a:pt x="975" y="88"/>
                </a:lnTo>
                <a:lnTo>
                  <a:pt x="963" y="71"/>
                </a:lnTo>
                <a:lnTo>
                  <a:pt x="951" y="57"/>
                </a:lnTo>
                <a:lnTo>
                  <a:pt x="936" y="43"/>
                </a:lnTo>
                <a:lnTo>
                  <a:pt x="920" y="32"/>
                </a:lnTo>
                <a:lnTo>
                  <a:pt x="902" y="23"/>
                </a:lnTo>
                <a:lnTo>
                  <a:pt x="884" y="15"/>
                </a:lnTo>
                <a:lnTo>
                  <a:pt x="863" y="8"/>
                </a:lnTo>
                <a:lnTo>
                  <a:pt x="842" y="3"/>
                </a:lnTo>
                <a:lnTo>
                  <a:pt x="820" y="0"/>
                </a:lnTo>
                <a:lnTo>
                  <a:pt x="797" y="0"/>
                </a:lnTo>
                <a:lnTo>
                  <a:pt x="796" y="0"/>
                </a:lnTo>
                <a:lnTo>
                  <a:pt x="773" y="1"/>
                </a:lnTo>
                <a:lnTo>
                  <a:pt x="752" y="3"/>
                </a:lnTo>
                <a:lnTo>
                  <a:pt x="730" y="8"/>
                </a:lnTo>
                <a:lnTo>
                  <a:pt x="710" y="15"/>
                </a:lnTo>
                <a:lnTo>
                  <a:pt x="692" y="23"/>
                </a:lnTo>
                <a:lnTo>
                  <a:pt x="673" y="33"/>
                </a:lnTo>
                <a:lnTo>
                  <a:pt x="657" y="44"/>
                </a:lnTo>
                <a:lnTo>
                  <a:pt x="643" y="58"/>
                </a:lnTo>
                <a:lnTo>
                  <a:pt x="63" y="645"/>
                </a:lnTo>
                <a:lnTo>
                  <a:pt x="49" y="661"/>
                </a:lnTo>
                <a:lnTo>
                  <a:pt x="37" y="677"/>
                </a:lnTo>
                <a:lnTo>
                  <a:pt x="26" y="694"/>
                </a:lnTo>
                <a:lnTo>
                  <a:pt x="17" y="711"/>
                </a:lnTo>
                <a:lnTo>
                  <a:pt x="10" y="728"/>
                </a:lnTo>
                <a:lnTo>
                  <a:pt x="5" y="747"/>
                </a:lnTo>
                <a:lnTo>
                  <a:pt x="2" y="765"/>
                </a:lnTo>
                <a:lnTo>
                  <a:pt x="0" y="783"/>
                </a:lnTo>
                <a:lnTo>
                  <a:pt x="1" y="800"/>
                </a:lnTo>
                <a:lnTo>
                  <a:pt x="3" y="818"/>
                </a:lnTo>
                <a:lnTo>
                  <a:pt x="7" y="835"/>
                </a:lnTo>
                <a:lnTo>
                  <a:pt x="12" y="854"/>
                </a:lnTo>
                <a:lnTo>
                  <a:pt x="20" y="869"/>
                </a:lnTo>
                <a:lnTo>
                  <a:pt x="29" y="885"/>
                </a:lnTo>
                <a:lnTo>
                  <a:pt x="41" y="901"/>
                </a:lnTo>
                <a:lnTo>
                  <a:pt x="54" y="916"/>
                </a:lnTo>
                <a:lnTo>
                  <a:pt x="66" y="925"/>
                </a:lnTo>
                <a:lnTo>
                  <a:pt x="77" y="934"/>
                </a:lnTo>
                <a:lnTo>
                  <a:pt x="90" y="941"/>
                </a:lnTo>
                <a:lnTo>
                  <a:pt x="102" y="947"/>
                </a:lnTo>
                <a:lnTo>
                  <a:pt x="116" y="951"/>
                </a:lnTo>
                <a:lnTo>
                  <a:pt x="129" y="954"/>
                </a:lnTo>
                <a:lnTo>
                  <a:pt x="143" y="956"/>
                </a:lnTo>
                <a:lnTo>
                  <a:pt x="157" y="956"/>
                </a:lnTo>
                <a:close/>
              </a:path>
            </a:pathLst>
          </a:custGeom>
          <a:solidFill>
            <a:schemeClr val="bg1"/>
          </a:solidFill>
          <a:ln>
            <a:noFill/>
          </a:ln>
        </p:spPr>
        <p:txBody>
          <a:bodyPr/>
          <a:lstStyle/>
          <a:p>
            <a:endParaRPr lang="zh-CN" altLang="en-US"/>
          </a:p>
        </p:txBody>
      </p:sp>
      <p:sp>
        <p:nvSpPr>
          <p:cNvPr id="14" name="文本框 13"/>
          <p:cNvSpPr txBox="1"/>
          <p:nvPr/>
        </p:nvSpPr>
        <p:spPr>
          <a:xfrm>
            <a:off x="5916295" y="5255260"/>
            <a:ext cx="3267075" cy="337185"/>
          </a:xfrm>
          <a:prstGeom prst="rect">
            <a:avLst/>
          </a:prstGeom>
          <a:noFill/>
        </p:spPr>
        <p:txBody>
          <a:bodyPr wrap="square" rtlCol="0">
            <a:spAutoFit/>
          </a:bodyPr>
          <a:lstStyle/>
          <a:p>
            <a:pPr indent="0" algn="l">
              <a:buFont typeface="Wingdings" panose="05000000000000000000" charset="0"/>
              <a:buNone/>
            </a:pPr>
            <a:r>
              <a:rPr lang="en-US" altLang="zh-CN" sz="1600">
                <a:latin typeface="微软雅黑" panose="020B0503020204020204" charset="-122"/>
                <a:ea typeface="微软雅黑" panose="020B0503020204020204" charset="-122"/>
                <a:hlinkClick r:id="rId4"/>
              </a:rPr>
              <a:t>www.dcn-edu.com</a:t>
            </a:r>
            <a:endParaRPr lang="en-US" altLang="zh-CN" sz="1600">
              <a:latin typeface="微软雅黑" panose="020B0503020204020204" charset="-122"/>
              <a:ea typeface="微软雅黑" panose="020B0503020204020204" charset="-122"/>
            </a:endParaRPr>
          </a:p>
        </p:txBody>
      </p:sp>
      <p:pic>
        <p:nvPicPr>
          <p:cNvPr id="2" name="图片 1" descr="DCN02"/>
          <p:cNvPicPr>
            <a:picLocks noChangeAspect="1"/>
          </p:cNvPicPr>
          <p:nvPr/>
        </p:nvPicPr>
        <p:blipFill>
          <a:blip r:embed="rId5" cstate="print"/>
          <a:stretch>
            <a:fillRect/>
          </a:stretch>
        </p:blipFill>
        <p:spPr>
          <a:xfrm>
            <a:off x="11006455" y="52705"/>
            <a:ext cx="1117600" cy="842645"/>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1052"/>
          <p:cNvSpPr>
            <a:spLocks noChangeArrowheads="1"/>
          </p:cNvSpPr>
          <p:nvPr/>
        </p:nvSpPr>
        <p:spPr bwMode="auto">
          <a:xfrm>
            <a:off x="260985" y="4066540"/>
            <a:ext cx="5617845" cy="25565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sz="1600" b="1" dirty="0">
                <a:solidFill>
                  <a:schemeClr val="tx1"/>
                </a:solidFill>
                <a:latin typeface="微软雅黑" panose="020B0503020204020204" charset="-122"/>
                <a:ea typeface="微软雅黑" panose="020B0503020204020204" charset="-122"/>
                <a:sym typeface="+mn-ea"/>
              </a:rPr>
              <a:t>学校简介：</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20</a:t>
            </a:r>
            <a:r>
              <a:rPr lang="en-US" sz="1400" dirty="0">
                <a:solidFill>
                  <a:schemeClr val="tx1"/>
                </a:solidFill>
                <a:latin typeface="微软雅黑" panose="020B0503020204020204" charset="-122"/>
                <a:ea typeface="微软雅黑" panose="020B0503020204020204" charset="-122"/>
                <a:sym typeface="+mn-ea"/>
              </a:rPr>
              <a:t>17-20</a:t>
            </a:r>
            <a:r>
              <a:rPr sz="1400" dirty="0">
                <a:solidFill>
                  <a:schemeClr val="tx1"/>
                </a:solidFill>
                <a:latin typeface="微软雅黑" panose="020B0503020204020204" charset="-122"/>
                <a:ea typeface="微软雅黑" panose="020B0503020204020204" charset="-122"/>
                <a:sym typeface="+mn-ea"/>
              </a:rPr>
              <a:t>18 QS世界大学排名第</a:t>
            </a:r>
            <a:r>
              <a:rPr sz="1400" b="1" dirty="0">
                <a:solidFill>
                  <a:schemeClr val="tx1"/>
                </a:solidFill>
                <a:latin typeface="微软雅黑" panose="020B0503020204020204" charset="-122"/>
                <a:ea typeface="微软雅黑" panose="020B0503020204020204" charset="-122"/>
                <a:sym typeface="+mn-ea"/>
              </a:rPr>
              <a:t>93</a:t>
            </a:r>
            <a:r>
              <a:rPr sz="1400" dirty="0">
                <a:solidFill>
                  <a:schemeClr val="tx1"/>
                </a:solidFill>
                <a:latin typeface="微软雅黑" panose="020B0503020204020204" charset="-122"/>
                <a:ea typeface="微软雅黑" panose="020B0503020204020204" charset="-122"/>
                <a:sym typeface="+mn-ea"/>
              </a:rPr>
              <a:t>位，毕业生质量排名世界</a:t>
            </a:r>
            <a:r>
              <a:rPr sz="1400" b="1" dirty="0">
                <a:solidFill>
                  <a:schemeClr val="tx1"/>
                </a:solidFill>
                <a:latin typeface="微软雅黑" panose="020B0503020204020204" charset="-122"/>
                <a:ea typeface="微软雅黑" panose="020B0503020204020204" charset="-122"/>
                <a:sym typeface="+mn-ea"/>
              </a:rPr>
              <a:t>71-80</a:t>
            </a:r>
            <a:r>
              <a:rPr sz="1400" dirty="0">
                <a:solidFill>
                  <a:schemeClr val="tx1"/>
                </a:solidFill>
                <a:latin typeface="微软雅黑" panose="020B0503020204020204" charset="-122"/>
                <a:ea typeface="微软雅黑" panose="020B0503020204020204" charset="-122"/>
                <a:sym typeface="+mn-ea"/>
              </a:rPr>
              <a:t>位</a:t>
            </a:r>
            <a:r>
              <a:rPr lang="zh-CN" sz="1400" dirty="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是澳大利亚 “</a:t>
            </a:r>
            <a:r>
              <a:rPr sz="1400" b="1" dirty="0">
                <a:solidFill>
                  <a:schemeClr val="tx1"/>
                </a:solidFill>
                <a:latin typeface="微软雅黑" panose="020B0503020204020204" charset="-122"/>
                <a:ea typeface="微软雅黑" panose="020B0503020204020204" charset="-122"/>
                <a:sym typeface="+mn-ea"/>
              </a:rPr>
              <a:t>八校联盟</a:t>
            </a:r>
            <a:r>
              <a:rPr sz="1400" dirty="0">
                <a:solidFill>
                  <a:schemeClr val="tx1"/>
                </a:solidFill>
                <a:latin typeface="微软雅黑" panose="020B0503020204020204" charset="-122"/>
                <a:ea typeface="微软雅黑" panose="020B0503020204020204" charset="-122"/>
                <a:sym typeface="+mn-ea"/>
              </a:rPr>
              <a:t>”的成员之一，也是西澳地区</a:t>
            </a:r>
            <a:r>
              <a:rPr sz="1400" b="1" dirty="0">
                <a:solidFill>
                  <a:schemeClr val="tx1"/>
                </a:solidFill>
                <a:latin typeface="微软雅黑" panose="020B0503020204020204" charset="-122"/>
                <a:ea typeface="微软雅黑" panose="020B0503020204020204" charset="-122"/>
                <a:sym typeface="+mn-ea"/>
              </a:rPr>
              <a:t>唯一</a:t>
            </a:r>
            <a:r>
              <a:rPr sz="1400" dirty="0">
                <a:solidFill>
                  <a:schemeClr val="tx1"/>
                </a:solidFill>
                <a:latin typeface="微软雅黑" panose="020B0503020204020204" charset="-122"/>
                <a:ea typeface="微软雅黑" panose="020B0503020204020204" charset="-122"/>
                <a:sym typeface="+mn-ea"/>
              </a:rPr>
              <a:t>一所八大名校</a:t>
            </a:r>
            <a:r>
              <a:rPr lang="zh-CN" sz="1400" dirty="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澳洲</a:t>
            </a:r>
            <a:r>
              <a:rPr sz="1400" b="1" dirty="0">
                <a:solidFill>
                  <a:schemeClr val="tx1"/>
                </a:solidFill>
                <a:latin typeface="微软雅黑" panose="020B0503020204020204" charset="-122"/>
                <a:ea typeface="微软雅黑" panose="020B0503020204020204" charset="-122"/>
                <a:sym typeface="+mn-ea"/>
              </a:rPr>
              <a:t>六所砂岩学府</a:t>
            </a:r>
            <a:r>
              <a:rPr sz="1400" dirty="0">
                <a:solidFill>
                  <a:schemeClr val="tx1"/>
                </a:solidFill>
                <a:latin typeface="微软雅黑" panose="020B0503020204020204" charset="-122"/>
                <a:ea typeface="微软雅黑" panose="020B0503020204020204" charset="-122"/>
                <a:sym typeface="+mn-ea"/>
              </a:rPr>
              <a:t>之一，是世界大学联盟、昂宿星大学联盟的核心成员</a:t>
            </a:r>
            <a:r>
              <a:rPr lang="zh-CN" altLang="en-US" sz="1400" dirty="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在2016年QS世界大学星级排行榜中，荣获</a:t>
            </a:r>
            <a:r>
              <a:rPr sz="1400" b="1" dirty="0">
                <a:solidFill>
                  <a:schemeClr val="tx1"/>
                </a:solidFill>
                <a:latin typeface="微软雅黑" panose="020B0503020204020204" charset="-122"/>
                <a:ea typeface="微软雅黑" panose="020B0503020204020204" charset="-122"/>
                <a:sym typeface="+mn-ea"/>
              </a:rPr>
              <a:t>5星+</a:t>
            </a:r>
            <a:r>
              <a:rPr sz="1400" dirty="0">
                <a:solidFill>
                  <a:schemeClr val="tx1"/>
                </a:solidFill>
                <a:latin typeface="微软雅黑" panose="020B0503020204020204" charset="-122"/>
                <a:ea typeface="微软雅黑" panose="020B0503020204020204" charset="-122"/>
                <a:sym typeface="+mn-ea"/>
              </a:rPr>
              <a:t>（A truly world-class university）评价，世界</a:t>
            </a:r>
            <a:r>
              <a:rPr sz="1400" b="1" dirty="0">
                <a:solidFill>
                  <a:schemeClr val="tx1"/>
                </a:solidFill>
                <a:latin typeface="微软雅黑" panose="020B0503020204020204" charset="-122"/>
                <a:ea typeface="微软雅黑" panose="020B0503020204020204" charset="-122"/>
                <a:sym typeface="+mn-ea"/>
              </a:rPr>
              <a:t>仅18</a:t>
            </a:r>
            <a:r>
              <a:rPr sz="1400" dirty="0">
                <a:solidFill>
                  <a:schemeClr val="tx1"/>
                </a:solidFill>
                <a:latin typeface="微软雅黑" panose="020B0503020204020204" charset="-122"/>
                <a:ea typeface="微软雅黑" panose="020B0503020204020204" charset="-122"/>
                <a:sym typeface="+mn-ea"/>
              </a:rPr>
              <a:t>所。</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培养了</a:t>
            </a:r>
            <a:r>
              <a:rPr sz="1400" b="1" dirty="0">
                <a:solidFill>
                  <a:schemeClr val="tx1"/>
                </a:solidFill>
                <a:latin typeface="微软雅黑" panose="020B0503020204020204" charset="-122"/>
                <a:ea typeface="微软雅黑" panose="020B0503020204020204" charset="-122"/>
                <a:sym typeface="+mn-ea"/>
              </a:rPr>
              <a:t>100多</a:t>
            </a:r>
            <a:r>
              <a:rPr sz="1400" dirty="0">
                <a:solidFill>
                  <a:schemeClr val="tx1"/>
                </a:solidFill>
                <a:latin typeface="微软雅黑" panose="020B0503020204020204" charset="-122"/>
                <a:ea typeface="微软雅黑" panose="020B0503020204020204" charset="-122"/>
                <a:sym typeface="+mn-ea"/>
              </a:rPr>
              <a:t>名罗兹学术奖得主和诺贝尔奖得主</a:t>
            </a:r>
            <a:r>
              <a:rPr lang="zh-CN" sz="1400" dirty="0">
                <a:solidFill>
                  <a:schemeClr val="tx1"/>
                </a:solidFill>
                <a:latin typeface="微软雅黑" panose="020B0503020204020204" charset="-122"/>
                <a:ea typeface="微软雅黑" panose="020B0503020204020204" charset="-122"/>
                <a:sym typeface="+mn-ea"/>
              </a:rPr>
              <a:t>。</a:t>
            </a:r>
          </a:p>
        </p:txBody>
      </p:sp>
      <p:sp>
        <p:nvSpPr>
          <p:cNvPr id="8" name="Shape 1052"/>
          <p:cNvSpPr>
            <a:spLocks noChangeArrowheads="1"/>
          </p:cNvSpPr>
          <p:nvPr/>
        </p:nvSpPr>
        <p:spPr bwMode="auto">
          <a:xfrm>
            <a:off x="6312535" y="4066540"/>
            <a:ext cx="5654040" cy="28359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b="1" dirty="0">
                <a:solidFill>
                  <a:schemeClr val="tx1"/>
                </a:solidFill>
                <a:latin typeface="微软雅黑" panose="020B0503020204020204" charset="-122"/>
                <a:ea typeface="微软雅黑" panose="020B0503020204020204" charset="-122"/>
                <a:sym typeface="+mn-ea"/>
              </a:rPr>
              <a:t>地理位置：</a:t>
            </a:r>
          </a:p>
          <a:p>
            <a:pPr marL="285750" indent="-285750" algn="just">
              <a:lnSpc>
                <a:spcPct val="130000"/>
              </a:lnSpc>
              <a:buFont typeface="Wingdings" panose="05000000000000000000" charset="0"/>
              <a:buChar char=""/>
            </a:pPr>
            <a:r>
              <a:rPr lang="zh-CN" sz="1400" dirty="0">
                <a:solidFill>
                  <a:schemeClr val="tx1"/>
                </a:solidFill>
                <a:latin typeface="微软雅黑" panose="020B0503020204020204" charset="-122"/>
                <a:ea typeface="微软雅黑" panose="020B0503020204020204" charset="-122"/>
                <a:sym typeface="+mn-ea"/>
              </a:rPr>
              <a:t>地处</a:t>
            </a:r>
            <a:r>
              <a:rPr lang="zh-CN" altLang="en-US" sz="1400" dirty="0" smtClean="0">
                <a:solidFill>
                  <a:schemeClr val="tx1"/>
                </a:solidFill>
                <a:latin typeface="微软雅黑" panose="020B0503020204020204" charset="-122"/>
                <a:ea typeface="微软雅黑" panose="020B0503020204020204" charset="-122"/>
                <a:sym typeface="+mn-ea"/>
              </a:rPr>
              <a:t>珀斯</a:t>
            </a:r>
            <a:r>
              <a:rPr lang="en-US" altLang="zh-CN" sz="1400" dirty="0" smtClean="0">
                <a:solidFill>
                  <a:schemeClr val="tx1"/>
                </a:solidFill>
                <a:latin typeface="微软雅黑" panose="020B0503020204020204" charset="-122"/>
                <a:ea typeface="微软雅黑" panose="020B0503020204020204" charset="-122"/>
                <a:sym typeface="+mn-ea"/>
              </a:rPr>
              <a:t>(Perth)</a:t>
            </a:r>
            <a:r>
              <a:rPr lang="zh-CN" altLang="en-US" sz="1400" dirty="0" smtClean="0">
                <a:solidFill>
                  <a:schemeClr val="tx1"/>
                </a:solidFill>
                <a:latin typeface="微软雅黑" panose="020B0503020204020204" charset="-122"/>
                <a:ea typeface="微软雅黑" panose="020B0503020204020204" charset="-122"/>
                <a:sym typeface="+mn-ea"/>
              </a:rPr>
              <a:t>，是澳大利亚西澳大利亚州的首府，也是澳大利亚第四大城市</a:t>
            </a:r>
            <a:r>
              <a:rPr lang="en-US" altLang="zh-CN" sz="1400" dirty="0" smtClean="0">
                <a:solidFill>
                  <a:schemeClr val="tx1"/>
                </a:solidFill>
                <a:latin typeface="微软雅黑" panose="020B0503020204020204" charset="-122"/>
                <a:ea typeface="微软雅黑" panose="020B0503020204020204" charset="-122"/>
                <a:sym typeface="+mn-ea"/>
              </a:rPr>
              <a:t>, </a:t>
            </a:r>
            <a:r>
              <a:rPr lang="zh-CN" altLang="en-US" sz="1400" dirty="0" smtClean="0">
                <a:solidFill>
                  <a:schemeClr val="tx1"/>
                </a:solidFill>
                <a:latin typeface="微软雅黑" panose="020B0503020204020204" charset="-122"/>
                <a:ea typeface="微软雅黑" panose="020B0503020204020204" charset="-122"/>
                <a:sym typeface="+mn-ea"/>
              </a:rPr>
              <a:t>曾</a:t>
            </a:r>
            <a:r>
              <a:rPr lang="en-US" altLang="zh-CN" sz="1400" dirty="0" smtClean="0">
                <a:solidFill>
                  <a:schemeClr val="tx1"/>
                </a:solidFill>
                <a:latin typeface="微软雅黑" panose="020B0503020204020204" charset="-122"/>
                <a:ea typeface="微软雅黑" panose="020B0503020204020204" charset="-122"/>
                <a:sym typeface="+mn-ea"/>
              </a:rPr>
              <a:t>获得</a:t>
            </a:r>
            <a:r>
              <a:rPr lang="en-US" altLang="zh-CN" sz="1400" b="1" dirty="0" smtClean="0">
                <a:solidFill>
                  <a:schemeClr val="tx1"/>
                </a:solidFill>
                <a:latin typeface="微软雅黑" panose="020B0503020204020204" charset="-122"/>
                <a:ea typeface="微软雅黑" panose="020B0503020204020204" charset="-122"/>
                <a:sym typeface="+mn-ea"/>
              </a:rPr>
              <a:t>世界最友善城市</a:t>
            </a:r>
            <a:r>
              <a:rPr lang="zh-CN" altLang="en-US" sz="1400" b="1" dirty="0" smtClean="0">
                <a:solidFill>
                  <a:schemeClr val="tx1"/>
                </a:solidFill>
                <a:latin typeface="微软雅黑" panose="020B0503020204020204" charset="-122"/>
                <a:ea typeface="微软雅黑" panose="020B0503020204020204" charset="-122"/>
                <a:sym typeface="+mn-ea"/>
              </a:rPr>
              <a:t>、世界十大宜居城市</a:t>
            </a:r>
            <a:r>
              <a:rPr lang="en-US" altLang="zh-CN" sz="1400" dirty="0" smtClean="0">
                <a:solidFill>
                  <a:schemeClr val="tx1"/>
                </a:solidFill>
                <a:latin typeface="微软雅黑" panose="020B0503020204020204" charset="-122"/>
                <a:ea typeface="微软雅黑" panose="020B0503020204020204" charset="-122"/>
                <a:sym typeface="+mn-ea"/>
              </a:rPr>
              <a:t>称号</a:t>
            </a:r>
            <a:r>
              <a:rPr lang="zh-CN" altLang="en-US" sz="1400" dirty="0" smtClean="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lang="zh-CN" altLang="en-US" sz="1400" dirty="0" smtClean="0">
                <a:solidFill>
                  <a:schemeClr val="tx1"/>
                </a:solidFill>
                <a:latin typeface="微软雅黑" panose="020B0503020204020204" charset="-122"/>
                <a:ea typeface="微软雅黑" panose="020B0503020204020204" charset="-122"/>
                <a:sym typeface="+mn-ea"/>
              </a:rPr>
              <a:t>校内几乎全部是古老的罗马式建筑，古朴庄严的走廊，巨石铺垫的人行道，随处可见的绿色草坪和千年古树，毗邻天鹅河</a:t>
            </a:r>
            <a:r>
              <a:rPr lang="en-US" altLang="zh-CN" sz="1400" dirty="0" smtClean="0">
                <a:solidFill>
                  <a:schemeClr val="tx1"/>
                </a:solidFill>
                <a:latin typeface="微软雅黑" panose="020B0503020204020204" charset="-122"/>
                <a:ea typeface="微软雅黑" panose="020B0503020204020204" charset="-122"/>
                <a:sym typeface="+mn-ea"/>
              </a:rPr>
              <a:t>(Swan River)</a:t>
            </a:r>
            <a:r>
              <a:rPr lang="zh-CN" altLang="en-US" sz="1400" dirty="0" smtClean="0">
                <a:solidFill>
                  <a:schemeClr val="tx1"/>
                </a:solidFill>
                <a:latin typeface="微软雅黑" panose="020B0503020204020204" charset="-122"/>
                <a:ea typeface="微软雅黑" panose="020B0503020204020204" charset="-122"/>
                <a:sym typeface="+mn-ea"/>
              </a:rPr>
              <a:t>，被誉为</a:t>
            </a:r>
            <a:r>
              <a:rPr lang="zh-CN" altLang="en-US" sz="1400" b="1" dirty="0" smtClean="0">
                <a:solidFill>
                  <a:schemeClr val="tx1"/>
                </a:solidFill>
                <a:latin typeface="微软雅黑" panose="020B0503020204020204" charset="-122"/>
                <a:ea typeface="微软雅黑" panose="020B0503020204020204" charset="-122"/>
                <a:sym typeface="+mn-ea"/>
              </a:rPr>
              <a:t>澳洲最美校园之一</a:t>
            </a:r>
            <a:r>
              <a:rPr lang="zh-CN" altLang="en-US" sz="1400" dirty="0" smtClean="0">
                <a:solidFill>
                  <a:schemeClr val="tx1"/>
                </a:solidFill>
                <a:latin typeface="微软雅黑" panose="020B0503020204020204" charset="-122"/>
                <a:ea typeface="微软雅黑" panose="020B0503020204020204" charset="-122"/>
                <a:sym typeface="+mn-ea"/>
              </a:rPr>
              <a:t>（世界第13名）；</a:t>
            </a:r>
          </a:p>
          <a:p>
            <a:pPr marL="285750" indent="-285750" algn="just">
              <a:lnSpc>
                <a:spcPct val="130000"/>
              </a:lnSpc>
              <a:buFont typeface="Wingdings" panose="05000000000000000000" charset="0"/>
              <a:buChar char=""/>
            </a:pPr>
            <a:r>
              <a:rPr lang="zh-CN" altLang="en-US" sz="1400" dirty="0" smtClean="0">
                <a:solidFill>
                  <a:schemeClr val="tx1"/>
                </a:solidFill>
                <a:latin typeface="微软雅黑" panose="020B0503020204020204" charset="-122"/>
                <a:ea typeface="微软雅黑" panose="020B0503020204020204" charset="-122"/>
                <a:sym typeface="+mn-ea"/>
              </a:rPr>
              <a:t>宜人的气候、洁净的环境、清新的空气、高水准的生活，于每年的</a:t>
            </a:r>
            <a:r>
              <a:rPr lang="zh-CN" altLang="en-US" sz="1400" b="1" dirty="0" smtClean="0">
                <a:solidFill>
                  <a:schemeClr val="tx1"/>
                </a:solidFill>
                <a:latin typeface="微软雅黑" panose="020B0503020204020204" charset="-122"/>
                <a:ea typeface="微软雅黑" panose="020B0503020204020204" charset="-122"/>
                <a:sym typeface="+mn-ea"/>
              </a:rPr>
              <a:t>世界最佳居住城市</a:t>
            </a:r>
            <a:r>
              <a:rPr lang="zh-CN" altLang="en-US" sz="1400" dirty="0" smtClean="0">
                <a:solidFill>
                  <a:schemeClr val="tx1"/>
                </a:solidFill>
                <a:latin typeface="微软雅黑" panose="020B0503020204020204" charset="-122"/>
                <a:ea typeface="微软雅黑" panose="020B0503020204020204" charset="-122"/>
                <a:sym typeface="+mn-ea"/>
              </a:rPr>
              <a:t>评选中都是名列前茅；</a:t>
            </a:r>
          </a:p>
          <a:p>
            <a:pPr marL="285750" indent="-285750" algn="just">
              <a:lnSpc>
                <a:spcPct val="130000"/>
              </a:lnSpc>
              <a:buFont typeface="Wingdings" panose="05000000000000000000" charset="0"/>
              <a:buChar char=""/>
            </a:pPr>
            <a:r>
              <a:rPr lang="zh-CN" altLang="en-US" sz="1400" dirty="0" smtClean="0">
                <a:solidFill>
                  <a:schemeClr val="tx1"/>
                </a:solidFill>
                <a:latin typeface="微软雅黑" panose="020B0503020204020204" charset="-122"/>
                <a:ea typeface="微软雅黑" panose="020B0503020204020204" charset="-122"/>
                <a:sym typeface="+mn-ea"/>
              </a:rPr>
              <a:t>南半球</a:t>
            </a:r>
            <a:r>
              <a:rPr lang="zh-CN" altLang="en-US" sz="1400" b="1" dirty="0" smtClean="0">
                <a:solidFill>
                  <a:schemeClr val="tx1"/>
                </a:solidFill>
                <a:latin typeface="微软雅黑" panose="020B0503020204020204" charset="-122"/>
                <a:ea typeface="微软雅黑" panose="020B0503020204020204" charset="-122"/>
                <a:sym typeface="+mn-ea"/>
              </a:rPr>
              <a:t>季节相反</a:t>
            </a:r>
            <a:r>
              <a:rPr lang="zh-CN" altLang="en-US" sz="1400" dirty="0" smtClean="0">
                <a:solidFill>
                  <a:schemeClr val="tx1"/>
                </a:solidFill>
                <a:latin typeface="微软雅黑" panose="020B0503020204020204" charset="-122"/>
                <a:ea typeface="微软雅黑" panose="020B0503020204020204" charset="-122"/>
                <a:sym typeface="+mn-ea"/>
              </a:rPr>
              <a:t>，完全不一样的体验；珀斯和北京</a:t>
            </a:r>
            <a:r>
              <a:rPr lang="zh-CN" altLang="en-US" sz="1400" b="1" dirty="0" smtClean="0">
                <a:solidFill>
                  <a:schemeClr val="tx1"/>
                </a:solidFill>
                <a:latin typeface="微软雅黑" panose="020B0503020204020204" charset="-122"/>
                <a:ea typeface="微软雅黑" panose="020B0503020204020204" charset="-122"/>
                <a:sym typeface="+mn-ea"/>
              </a:rPr>
              <a:t>无时差</a:t>
            </a:r>
            <a:r>
              <a:rPr lang="zh-CN" altLang="en-US" sz="1400" dirty="0" smtClean="0">
                <a:solidFill>
                  <a:schemeClr val="tx1"/>
                </a:solidFill>
                <a:latin typeface="微软雅黑" panose="020B0503020204020204" charset="-122"/>
                <a:ea typeface="微软雅黑" panose="020B0503020204020204" charset="-122"/>
                <a:sym typeface="+mn-ea"/>
              </a:rPr>
              <a:t>，便于沟通。</a:t>
            </a:r>
          </a:p>
          <a:p>
            <a:pPr marL="285750" indent="-285750" algn="just">
              <a:lnSpc>
                <a:spcPct val="130000"/>
              </a:lnSpc>
              <a:buFont typeface="Wingdings" panose="05000000000000000000" charset="0"/>
              <a:buChar char=""/>
            </a:pPr>
            <a:endParaRPr lang="zh-CN" altLang="en-US" sz="1400" dirty="0" smtClean="0">
              <a:solidFill>
                <a:schemeClr val="tx1"/>
              </a:solidFill>
              <a:latin typeface="微软雅黑" panose="020B0503020204020204" charset="-122"/>
              <a:ea typeface="微软雅黑" panose="020B0503020204020204" charset="-122"/>
              <a:sym typeface="+mn-ea"/>
            </a:endParaRPr>
          </a:p>
        </p:txBody>
      </p:sp>
      <p:pic>
        <p:nvPicPr>
          <p:cNvPr id="6" name="图片 5" descr="timg (1)"/>
          <p:cNvPicPr>
            <a:picLocks noChangeAspect="1"/>
          </p:cNvPicPr>
          <p:nvPr/>
        </p:nvPicPr>
        <p:blipFill>
          <a:blip r:embed="rId3" cstate="print"/>
          <a:stretch>
            <a:fillRect/>
          </a:stretch>
        </p:blipFill>
        <p:spPr>
          <a:xfrm>
            <a:off x="-14605" y="-15875"/>
            <a:ext cx="12223750" cy="3567430"/>
          </a:xfrm>
          <a:prstGeom prst="rect">
            <a:avLst/>
          </a:prstGeom>
        </p:spPr>
      </p:pic>
      <p:pic>
        <p:nvPicPr>
          <p:cNvPr id="5" name="图片 4"/>
          <p:cNvPicPr>
            <a:picLocks noChangeAspect="1"/>
          </p:cNvPicPr>
          <p:nvPr/>
        </p:nvPicPr>
        <p:blipFill>
          <a:blip r:embed="rId4" cstate="print"/>
          <a:srcRect l="5857" t="9937" r="8927" b="8421"/>
          <a:stretch>
            <a:fillRect/>
          </a:stretch>
        </p:blipFill>
        <p:spPr>
          <a:xfrm>
            <a:off x="5102860" y="2117725"/>
            <a:ext cx="1988185" cy="1948815"/>
          </a:xfrm>
          <a:prstGeom prst="ellipse">
            <a:avLst/>
          </a:prstGeom>
        </p:spPr>
      </p:pic>
      <p:pic>
        <p:nvPicPr>
          <p:cNvPr id="3" name="图片 2" descr="DCN02"/>
          <p:cNvPicPr>
            <a:picLocks noChangeAspect="1"/>
          </p:cNvPicPr>
          <p:nvPr/>
        </p:nvPicPr>
        <p:blipFill>
          <a:blip r:embed="rId5" cstate="print"/>
          <a:stretch>
            <a:fillRect/>
          </a:stretch>
        </p:blipFill>
        <p:spPr>
          <a:xfrm>
            <a:off x="11006455" y="52705"/>
            <a:ext cx="1117600" cy="84264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5" name="标题 4"/>
          <p:cNvSpPr>
            <a:spLocks noGrp="1"/>
          </p:cNvSpPr>
          <p:nvPr>
            <p:ph type="title" idx="4294967295"/>
          </p:nvPr>
        </p:nvSpPr>
        <p:spPr>
          <a:xfrm>
            <a:off x="0" y="237713"/>
            <a:ext cx="4237038" cy="835437"/>
          </a:xfrm>
        </p:spPr>
        <p:txBody>
          <a:bodyPr/>
          <a:lstStyle/>
          <a:p>
            <a:r>
              <a:rPr lang="zh-CN" sz="2400" dirty="0" smtClean="0">
                <a:solidFill>
                  <a:schemeClr val="bg1"/>
                </a:solidFill>
              </a:rPr>
              <a:t>项目简介</a:t>
            </a:r>
          </a:p>
        </p:txBody>
      </p:sp>
      <p:sp>
        <p:nvSpPr>
          <p:cNvPr id="7" name="文本占位符 6"/>
          <p:cNvSpPr>
            <a:spLocks noGrp="1"/>
          </p:cNvSpPr>
          <p:nvPr>
            <p:ph type="body" sz="half" idx="4294967295"/>
          </p:nvPr>
        </p:nvSpPr>
        <p:spPr>
          <a:xfrm>
            <a:off x="440055" y="1440180"/>
            <a:ext cx="7155815" cy="5077460"/>
          </a:xfrm>
        </p:spPr>
        <p:txBody>
          <a:bodyPr>
            <a:normAutofit fontScale="77500" lnSpcReduction="20000"/>
          </a:bodyPr>
          <a:lstStyle/>
          <a:p>
            <a:pPr algn="just">
              <a:lnSpc>
                <a:spcPct val="130000"/>
              </a:lnSpc>
            </a:pPr>
            <a:r>
              <a:rPr lang="zh-CN" sz="1800" dirty="0">
                <a:latin typeface="微软雅黑" panose="020B0503020204020204" charset="-122"/>
                <a:ea typeface="微软雅黑" panose="020B0503020204020204" charset="-122"/>
                <a:sym typeface="+mn-ea"/>
              </a:rPr>
              <a:t>西澳大学</a:t>
            </a:r>
            <a:r>
              <a:rPr sz="1800" dirty="0">
                <a:latin typeface="微软雅黑" panose="020B0503020204020204" charset="-122"/>
                <a:ea typeface="微软雅黑" panose="020B0503020204020204" charset="-122"/>
                <a:sym typeface="+mn-ea"/>
              </a:rPr>
              <a:t>短期访学项目由</a:t>
            </a:r>
            <a:r>
              <a:rPr lang="zh-CN" sz="1800" dirty="0">
                <a:latin typeface="微软雅黑" panose="020B0503020204020204" charset="-122"/>
                <a:ea typeface="微软雅黑" panose="020B0503020204020204" charset="-122"/>
                <a:sym typeface="+mn-ea"/>
              </a:rPr>
              <a:t>西澳大学</a:t>
            </a:r>
            <a:r>
              <a:rPr sz="1800" dirty="0">
                <a:latin typeface="微软雅黑" panose="020B0503020204020204" charset="-122"/>
                <a:ea typeface="微软雅黑" panose="020B0503020204020204" charset="-122"/>
                <a:sym typeface="+mn-ea"/>
              </a:rPr>
              <a:t>主办，每年暑期、寒假接收来自全世界</a:t>
            </a:r>
            <a:r>
              <a:rPr lang="zh-CN" sz="1800" dirty="0">
                <a:latin typeface="微软雅黑" panose="020B0503020204020204" charset="-122"/>
                <a:ea typeface="微软雅黑" panose="020B0503020204020204" charset="-122"/>
                <a:sym typeface="+mn-ea"/>
              </a:rPr>
              <a:t>的</a:t>
            </a:r>
            <a:r>
              <a:rPr sz="1800" dirty="0">
                <a:latin typeface="微软雅黑" panose="020B0503020204020204" charset="-122"/>
                <a:ea typeface="微软雅黑" panose="020B0503020204020204" charset="-122"/>
                <a:sym typeface="+mn-ea"/>
              </a:rPr>
              <a:t>数百名青年学生访问学习。中国地区在校本科生、研究生</a:t>
            </a:r>
            <a:r>
              <a:rPr lang="zh-CN" sz="1800" dirty="0">
                <a:latin typeface="微软雅黑" panose="020B0503020204020204" charset="-122"/>
                <a:ea typeface="微软雅黑" panose="020B0503020204020204" charset="-122"/>
                <a:sym typeface="+mn-ea"/>
              </a:rPr>
              <a:t>均</a:t>
            </a:r>
            <a:r>
              <a:rPr sz="1800" dirty="0">
                <a:latin typeface="微软雅黑" panose="020B0503020204020204" charset="-122"/>
                <a:ea typeface="微软雅黑" panose="020B0503020204020204" charset="-122"/>
                <a:sym typeface="+mn-ea"/>
              </a:rPr>
              <a:t>可申请该项目，访学时间一般为</a:t>
            </a:r>
            <a:r>
              <a:rPr lang="en-US" sz="1800" dirty="0">
                <a:latin typeface="微软雅黑" panose="020B0503020204020204" charset="-122"/>
                <a:ea typeface="微软雅黑" panose="020B0503020204020204" charset="-122"/>
                <a:sym typeface="+mn-ea"/>
              </a:rPr>
              <a:t>4</a:t>
            </a:r>
            <a:r>
              <a:rPr sz="1800" dirty="0">
                <a:latin typeface="微软雅黑" panose="020B0503020204020204" charset="-122"/>
                <a:ea typeface="微软雅黑" panose="020B0503020204020204" charset="-122"/>
                <a:sym typeface="+mn-ea"/>
              </a:rPr>
              <a:t>周</a:t>
            </a:r>
            <a:r>
              <a:rPr lang="zh-CN" sz="1800" dirty="0">
                <a:latin typeface="微软雅黑" panose="020B0503020204020204" charset="-122"/>
                <a:ea typeface="微软雅黑" panose="020B0503020204020204" charset="-122"/>
                <a:sym typeface="+mn-ea"/>
              </a:rPr>
              <a:t>（</a:t>
            </a:r>
            <a:r>
              <a:rPr lang="en-US" altLang="zh-CN" sz="1800" dirty="0">
                <a:latin typeface="微软雅黑" panose="020B0503020204020204" charset="-122"/>
                <a:ea typeface="微软雅黑" panose="020B0503020204020204" charset="-122"/>
                <a:sym typeface="+mn-ea"/>
              </a:rPr>
              <a:t>3</a:t>
            </a:r>
            <a:r>
              <a:rPr lang="zh-CN" altLang="en-US" sz="1800" dirty="0">
                <a:latin typeface="微软雅黑" panose="020B0503020204020204" charset="-122"/>
                <a:ea typeface="微软雅黑" panose="020B0503020204020204" charset="-122"/>
                <a:sym typeface="+mn-ea"/>
              </a:rPr>
              <a:t>周课程</a:t>
            </a: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周文化参访）</a:t>
            </a:r>
            <a:r>
              <a:rPr sz="1800" dirty="0">
                <a:latin typeface="微软雅黑" panose="020B0503020204020204" charset="-122"/>
                <a:ea typeface="微软雅黑" panose="020B0503020204020204" charset="-122"/>
                <a:sym typeface="+mn-ea"/>
              </a:rPr>
              <a:t>，以团队方式组织和开展，根据报名人数同批或分批次赴</a:t>
            </a:r>
            <a:r>
              <a:rPr lang="zh-CN" sz="1800" dirty="0">
                <a:latin typeface="微软雅黑" panose="020B0503020204020204" charset="-122"/>
                <a:ea typeface="微软雅黑" panose="020B0503020204020204" charset="-122"/>
                <a:sym typeface="+mn-ea"/>
              </a:rPr>
              <a:t>西澳</a:t>
            </a:r>
            <a:r>
              <a:rPr sz="1800" dirty="0">
                <a:latin typeface="微软雅黑" panose="020B0503020204020204" charset="-122"/>
                <a:ea typeface="微软雅黑" panose="020B0503020204020204" charset="-122"/>
                <a:sym typeface="+mn-ea"/>
              </a:rPr>
              <a:t>大学学习。</a:t>
            </a:r>
            <a:endParaRPr sz="1800" dirty="0">
              <a:solidFill>
                <a:schemeClr val="tx1"/>
              </a:solidFill>
              <a:latin typeface="微软雅黑" panose="020B0503020204020204" charset="-122"/>
              <a:ea typeface="微软雅黑" panose="020B0503020204020204" charset="-122"/>
              <a:sym typeface="+mn-ea"/>
            </a:endParaRPr>
          </a:p>
          <a:p>
            <a:pPr algn="just">
              <a:lnSpc>
                <a:spcPct val="130000"/>
              </a:lnSpc>
            </a:pPr>
            <a:r>
              <a:rPr lang="en-US" altLang="zh-CN" sz="1800" dirty="0">
                <a:latin typeface="微软雅黑" panose="020B0503020204020204" charset="-122"/>
                <a:ea typeface="微软雅黑" panose="020B0503020204020204" charset="-122"/>
                <a:sym typeface="+mn-ea"/>
              </a:rPr>
              <a:t>西澳大学短期访学项目内容丰富，主要包括文化课程、活动课、学术体验周、课题研究、东海岸文化参访周等，注册为西澳大学访学学生，获得学生证，完成课程后可获得西澳大学颁发的结业证书和成绩单。</a:t>
            </a:r>
            <a:r>
              <a:rPr lang="zh-CN" sz="1800" dirty="0">
                <a:latin typeface="微软雅黑" panose="020B0503020204020204" charset="-122"/>
                <a:ea typeface="微软雅黑" panose="020B0503020204020204" charset="-122"/>
                <a:sym typeface="+mn-ea"/>
              </a:rPr>
              <a:t>世界百强大学的学习机会加上澳洲无与伦比的自然风光，使该项目在世界名校访学项目中享有盛誉。</a:t>
            </a:r>
          </a:p>
          <a:p>
            <a:pPr algn="just">
              <a:lnSpc>
                <a:spcPct val="130000"/>
              </a:lnSpc>
            </a:pPr>
            <a:r>
              <a:rPr lang="zh-CN" altLang="en-US" sz="1800" dirty="0">
                <a:latin typeface="微软雅黑" panose="020B0503020204020204" charset="-122"/>
                <a:ea typeface="微软雅黑" panose="020B0503020204020204" charset="-122"/>
                <a:sym typeface="+mn-ea"/>
              </a:rPr>
              <a:t>第</a:t>
            </a:r>
            <a:r>
              <a:rPr lang="en-US" altLang="zh-CN" sz="1800" dirty="0">
                <a:latin typeface="微软雅黑" panose="020B0503020204020204" charset="-122"/>
                <a:ea typeface="微软雅黑" panose="020B0503020204020204" charset="-122"/>
                <a:sym typeface="+mn-ea"/>
              </a:rPr>
              <a:t>1-2</a:t>
            </a:r>
            <a:r>
              <a:rPr lang="zh-CN" altLang="en-US" sz="1800" dirty="0">
                <a:latin typeface="微软雅黑" panose="020B0503020204020204" charset="-122"/>
                <a:ea typeface="微软雅黑" panose="020B0503020204020204" charset="-122"/>
                <a:sym typeface="+mn-ea"/>
              </a:rPr>
              <a:t>周</a:t>
            </a:r>
            <a:r>
              <a:rPr lang="en-US" altLang="zh-CN" sz="1800" dirty="0">
                <a:latin typeface="微软雅黑" panose="020B0503020204020204" charset="-122"/>
                <a:ea typeface="微软雅黑" panose="020B0503020204020204" charset="-122"/>
                <a:sym typeface="+mn-ea"/>
              </a:rPr>
              <a:t>上午一般为文化课程，全英文教学，下午一般为活动课。</a:t>
            </a:r>
            <a:r>
              <a:rPr lang="zh-CN" altLang="en-US" sz="1800" dirty="0">
                <a:latin typeface="微软雅黑" panose="020B0503020204020204" charset="-122"/>
                <a:ea typeface="微软雅黑" panose="020B0503020204020204" charset="-122"/>
                <a:sym typeface="+mn-ea"/>
              </a:rPr>
              <a:t>第</a:t>
            </a:r>
            <a:r>
              <a:rPr lang="en-US" altLang="zh-CN" sz="1800" dirty="0">
                <a:latin typeface="微软雅黑" panose="020B0503020204020204" charset="-122"/>
                <a:ea typeface="微软雅黑" panose="020B0503020204020204" charset="-122"/>
                <a:sym typeface="+mn-ea"/>
              </a:rPr>
              <a:t>3</a:t>
            </a:r>
            <a:r>
              <a:rPr lang="zh-CN" altLang="en-US" sz="1800" dirty="0">
                <a:latin typeface="微软雅黑" panose="020B0503020204020204" charset="-122"/>
                <a:ea typeface="微软雅黑" panose="020B0503020204020204" charset="-122"/>
                <a:sym typeface="+mn-ea"/>
              </a:rPr>
              <a:t>周为</a:t>
            </a:r>
            <a:r>
              <a:rPr lang="en-US" altLang="zh-CN" sz="1800" dirty="0">
                <a:latin typeface="微软雅黑" panose="020B0503020204020204" charset="-122"/>
                <a:ea typeface="微软雅黑" panose="020B0503020204020204" charset="-122"/>
                <a:sym typeface="+mn-ea"/>
              </a:rPr>
              <a:t>学术体验周，上午为插班课程，按照西澳大学课程表选课，和西澳大学在校生一起上课</a:t>
            </a:r>
            <a:r>
              <a:rPr lang="zh-CN" altLang="en-US" sz="1800" dirty="0">
                <a:latin typeface="微软雅黑" panose="020B0503020204020204" charset="-122"/>
                <a:ea typeface="微软雅黑" panose="020B0503020204020204" charset="-122"/>
                <a:sym typeface="+mn-ea"/>
              </a:rPr>
              <a:t>，在校生停课期间则安排教授主题讲座、在校博士生交流等活动</a:t>
            </a:r>
            <a:r>
              <a:rPr lang="en-US" altLang="zh-CN" sz="1800" dirty="0">
                <a:latin typeface="微软雅黑" panose="020B0503020204020204" charset="-122"/>
                <a:ea typeface="微软雅黑" panose="020B0503020204020204" charset="-122"/>
                <a:sym typeface="+mn-ea"/>
              </a:rPr>
              <a:t>；下午和在校师生一起组织Workshop活动，</a:t>
            </a:r>
            <a:r>
              <a:rPr lang="zh-CN" altLang="en-US" sz="1800" dirty="0">
                <a:latin typeface="微软雅黑" panose="020B0503020204020204" charset="-122"/>
                <a:ea typeface="微软雅黑" panose="020B0503020204020204" charset="-122"/>
                <a:sym typeface="+mn-ea"/>
              </a:rPr>
              <a:t>同时每个学生须完成</a:t>
            </a:r>
            <a:r>
              <a:rPr lang="en-US" altLang="zh-CN" sz="1800" dirty="0">
                <a:latin typeface="微软雅黑" panose="020B0503020204020204" charset="-122"/>
                <a:ea typeface="微软雅黑" panose="020B0503020204020204" charset="-122"/>
                <a:sym typeface="+mn-ea"/>
              </a:rPr>
              <a:t>课题研究和结业报告。</a:t>
            </a:r>
          </a:p>
          <a:p>
            <a:pPr algn="just">
              <a:lnSpc>
                <a:spcPct val="130000"/>
              </a:lnSpc>
            </a:pPr>
            <a:r>
              <a:rPr lang="zh-CN" sz="1800" dirty="0">
                <a:latin typeface="微软雅黑" panose="020B0503020204020204" charset="-122"/>
                <a:ea typeface="微软雅黑" panose="020B0503020204020204" charset="-122"/>
                <a:sym typeface="+mn-ea"/>
              </a:rPr>
              <a:t>第</a:t>
            </a:r>
            <a:r>
              <a:rPr lang="en-US" altLang="zh-CN" sz="1800" dirty="0">
                <a:latin typeface="微软雅黑" panose="020B0503020204020204" charset="-122"/>
                <a:ea typeface="微软雅黑" panose="020B0503020204020204" charset="-122"/>
                <a:sym typeface="+mn-ea"/>
              </a:rPr>
              <a:t>4</a:t>
            </a:r>
            <a:r>
              <a:rPr lang="zh-CN" altLang="en-US" sz="1800" dirty="0">
                <a:latin typeface="微软雅黑" panose="020B0503020204020204" charset="-122"/>
                <a:ea typeface="微软雅黑" panose="020B0503020204020204" charset="-122"/>
                <a:sym typeface="+mn-ea"/>
              </a:rPr>
              <a:t>周为</a:t>
            </a:r>
            <a:r>
              <a:rPr sz="1800" dirty="0">
                <a:latin typeface="微软雅黑" panose="020B0503020204020204" charset="-122"/>
                <a:ea typeface="微软雅黑" panose="020B0503020204020204" charset="-122"/>
                <a:sym typeface="+mn-ea"/>
              </a:rPr>
              <a:t>文化参访</a:t>
            </a:r>
            <a:r>
              <a:rPr lang="zh-CN" sz="1800" dirty="0">
                <a:latin typeface="微软雅黑" panose="020B0503020204020204" charset="-122"/>
                <a:ea typeface="微软雅黑" panose="020B0503020204020204" charset="-122"/>
                <a:sym typeface="+mn-ea"/>
              </a:rPr>
              <a:t>周，</a:t>
            </a:r>
            <a:r>
              <a:rPr sz="1800" dirty="0">
                <a:latin typeface="微软雅黑" panose="020B0503020204020204" charset="-122"/>
                <a:ea typeface="微软雅黑" panose="020B0503020204020204" charset="-122"/>
                <a:sym typeface="+mn-ea"/>
              </a:rPr>
              <a:t>从珀斯飞往悉尼、堪培拉进行为期一周的参观交流活动。拟访问高校为澳洲国立大学、悉尼大学；参观悉尼、堪培拉两地著名景点；组织蓝山一日游、澳洲农场体验日、BBQ等活动</a:t>
            </a:r>
            <a:r>
              <a:rPr lang="zh-CN" sz="1800" dirty="0">
                <a:latin typeface="微软雅黑" panose="020B0503020204020204" charset="-122"/>
                <a:ea typeface="微软雅黑" panose="020B0503020204020204" charset="-122"/>
                <a:sym typeface="+mn-ea"/>
              </a:rPr>
              <a:t>，多种形式的活动使学生在有限的时间内尽可能更多和更深入地了解澳洲的高等教育、人文景观、产业经济等，提升访学价值。</a:t>
            </a:r>
            <a:endParaRPr lang="zh-CN" sz="1800" dirty="0">
              <a:solidFill>
                <a:schemeClr val="tx1"/>
              </a:solidFill>
              <a:latin typeface="微软雅黑" panose="020B0503020204020204" charset="-122"/>
              <a:ea typeface="微软雅黑" panose="020B0503020204020204" charset="-122"/>
              <a:sym typeface="+mn-ea"/>
            </a:endParaRPr>
          </a:p>
          <a:p>
            <a:pPr algn="just">
              <a:lnSpc>
                <a:spcPct val="130000"/>
              </a:lnSpc>
            </a:pPr>
            <a:r>
              <a:rPr lang="en-US" altLang="zh-CN" sz="1800" dirty="0">
                <a:latin typeface="微软雅黑" panose="020B0503020204020204" charset="-122"/>
                <a:ea typeface="微软雅黑" panose="020B0503020204020204" charset="-122"/>
                <a:sym typeface="+mn-ea"/>
              </a:rPr>
              <a:t>前3周访学课程期间入住珀斯当地寄宿家庭，</a:t>
            </a:r>
            <a:r>
              <a:rPr sz="1800" dirty="0">
                <a:latin typeface="微软雅黑" panose="020B0503020204020204" charset="-122"/>
                <a:ea typeface="微软雅黑" panose="020B0503020204020204" charset="-122"/>
                <a:sym typeface="+mn-ea"/>
              </a:rPr>
              <a:t>融入最地道的澳洲生活，非常有利于提高英语</a:t>
            </a:r>
            <a:r>
              <a:rPr lang="zh-CN" sz="1800" dirty="0">
                <a:latin typeface="微软雅黑" panose="020B0503020204020204" charset="-122"/>
                <a:ea typeface="微软雅黑" panose="020B0503020204020204" charset="-122"/>
                <a:sym typeface="+mn-ea"/>
              </a:rPr>
              <a:t>沟通和交流</a:t>
            </a:r>
            <a:r>
              <a:rPr sz="1800" dirty="0">
                <a:latin typeface="微软雅黑" panose="020B0503020204020204" charset="-122"/>
                <a:ea typeface="微软雅黑" panose="020B0503020204020204" charset="-122"/>
                <a:sym typeface="+mn-ea"/>
              </a:rPr>
              <a:t>能力，深入</a:t>
            </a:r>
            <a:r>
              <a:rPr lang="zh-CN" sz="1800" dirty="0">
                <a:latin typeface="微软雅黑" panose="020B0503020204020204" charset="-122"/>
                <a:ea typeface="微软雅黑" panose="020B0503020204020204" charset="-122"/>
                <a:sym typeface="+mn-ea"/>
              </a:rPr>
              <a:t>体验澳洲生活和了解澳洲文化；</a:t>
            </a:r>
            <a:r>
              <a:rPr lang="en-US" altLang="zh-CN" sz="1800" dirty="0">
                <a:latin typeface="微软雅黑" panose="020B0503020204020204" charset="-122"/>
                <a:ea typeface="微软雅黑" panose="020B0503020204020204" charset="-122"/>
                <a:sym typeface="+mn-ea"/>
              </a:rPr>
              <a:t>第4周文化参访期间入住悉尼市区酒店。</a:t>
            </a:r>
            <a:endParaRPr lang="en-US" altLang="zh-CN" sz="1800" dirty="0"/>
          </a:p>
        </p:txBody>
      </p:sp>
      <p:pic>
        <p:nvPicPr>
          <p:cNvPr id="2" name="图片 1" descr="img102"/>
          <p:cNvPicPr>
            <a:picLocks noChangeAspect="1"/>
          </p:cNvPicPr>
          <p:nvPr/>
        </p:nvPicPr>
        <p:blipFill>
          <a:blip r:embed="rId4" cstate="print"/>
          <a:stretch>
            <a:fillRect/>
          </a:stretch>
        </p:blipFill>
        <p:spPr>
          <a:xfrm>
            <a:off x="7874635" y="894715"/>
            <a:ext cx="3973830" cy="5622925"/>
          </a:xfrm>
          <a:prstGeom prst="rect">
            <a:avLst/>
          </a:prstGeom>
        </p:spPr>
      </p:pic>
      <p:pic>
        <p:nvPicPr>
          <p:cNvPr id="3" name="图片 2" descr="DCN02"/>
          <p:cNvPicPr>
            <a:picLocks noChangeAspect="1"/>
          </p:cNvPicPr>
          <p:nvPr/>
        </p:nvPicPr>
        <p:blipFill>
          <a:blip r:embed="rId5" cstate="print"/>
          <a:stretch>
            <a:fillRect/>
          </a:stretch>
        </p:blipFill>
        <p:spPr>
          <a:xfrm>
            <a:off x="11006455" y="52705"/>
            <a:ext cx="1117600" cy="842645"/>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矩形 3"/>
          <p:cNvSpPr>
            <a:spLocks noChangeArrowheads="1"/>
          </p:cNvSpPr>
          <p:nvPr/>
        </p:nvSpPr>
        <p:spPr bwMode="auto">
          <a:xfrm>
            <a:off x="9438640" y="1251585"/>
            <a:ext cx="2623820" cy="4925060"/>
          </a:xfrm>
          <a:prstGeom prst="rect">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内容占位符 2"/>
          <p:cNvSpPr>
            <a:spLocks noGrp="1"/>
          </p:cNvSpPr>
          <p:nvPr>
            <p:ph idx="1"/>
          </p:nvPr>
        </p:nvSpPr>
        <p:spPr>
          <a:xfrm>
            <a:off x="9438640" y="1251585"/>
            <a:ext cx="2562225" cy="4925695"/>
          </a:xfrm>
        </p:spPr>
        <p:txBody>
          <a:bodyPr/>
          <a:lstStyle/>
          <a:p>
            <a:pPr algn="just">
              <a:lnSpc>
                <a:spcPct val="120000"/>
              </a:lnSpc>
              <a:defRPr/>
            </a:pPr>
            <a:r>
              <a:rPr lang="zh-CN" altLang="en-US" sz="1800" b="1" dirty="0">
                <a:solidFill>
                  <a:schemeClr val="bg1"/>
                </a:solidFill>
              </a:rPr>
              <a:t>小提示：</a:t>
            </a:r>
          </a:p>
          <a:p>
            <a:pPr algn="just">
              <a:lnSpc>
                <a:spcPct val="120000"/>
              </a:lnSpc>
              <a:defRPr/>
            </a:pPr>
            <a:r>
              <a:rPr lang="en-US" altLang="zh-CN" sz="1400" b="1" dirty="0">
                <a:solidFill>
                  <a:schemeClr val="bg1"/>
                </a:solidFill>
              </a:rPr>
              <a:t>1. </a:t>
            </a:r>
            <a:r>
              <a:rPr lang="zh-CN" altLang="en-US" sz="1400" b="1" dirty="0">
                <a:solidFill>
                  <a:schemeClr val="bg1"/>
                </a:solidFill>
              </a:rPr>
              <a:t>主要课程：</a:t>
            </a:r>
          </a:p>
          <a:p>
            <a:pPr algn="just">
              <a:lnSpc>
                <a:spcPct val="120000"/>
              </a:lnSpc>
              <a:defRPr/>
            </a:pPr>
            <a:r>
              <a:rPr lang="zh-CN" altLang="en-US" sz="1400" dirty="0">
                <a:solidFill>
                  <a:schemeClr val="bg1"/>
                </a:solidFill>
              </a:rPr>
              <a:t>《跨文化分析》、《澳洲历史和文化》《批判性思维训练》、《演讲和沟通技能提升》等</a:t>
            </a:r>
          </a:p>
          <a:p>
            <a:pPr algn="just">
              <a:lnSpc>
                <a:spcPct val="120000"/>
              </a:lnSpc>
              <a:defRPr/>
            </a:pPr>
            <a:r>
              <a:rPr lang="en-US" altLang="zh-CN" sz="1400" b="1" dirty="0">
                <a:solidFill>
                  <a:schemeClr val="bg1"/>
                </a:solidFill>
              </a:rPr>
              <a:t>2. </a:t>
            </a:r>
            <a:r>
              <a:rPr lang="zh-CN" altLang="en-US" sz="1400" b="1" dirty="0">
                <a:solidFill>
                  <a:schemeClr val="bg1"/>
                </a:solidFill>
              </a:rPr>
              <a:t>课题研究：</a:t>
            </a:r>
          </a:p>
          <a:p>
            <a:pPr algn="just">
              <a:lnSpc>
                <a:spcPct val="120000"/>
              </a:lnSpc>
              <a:defRPr/>
            </a:pPr>
            <a:r>
              <a:rPr lang="en-US" altLang="zh-CN" sz="1400" dirty="0">
                <a:solidFill>
                  <a:schemeClr val="bg1"/>
                </a:solidFill>
              </a:rPr>
              <a:t>a.</a:t>
            </a:r>
            <a:r>
              <a:rPr lang="zh-CN" altLang="en-US" sz="1400" dirty="0">
                <a:solidFill>
                  <a:schemeClr val="bg1"/>
                </a:solidFill>
              </a:rPr>
              <a:t>研究技能指导；</a:t>
            </a:r>
          </a:p>
          <a:p>
            <a:pPr algn="just">
              <a:lnSpc>
                <a:spcPct val="120000"/>
              </a:lnSpc>
              <a:defRPr/>
            </a:pPr>
            <a:r>
              <a:rPr lang="en-US" altLang="zh-CN" sz="1400" dirty="0">
                <a:solidFill>
                  <a:schemeClr val="bg1"/>
                </a:solidFill>
              </a:rPr>
              <a:t>b. </a:t>
            </a:r>
            <a:r>
              <a:rPr lang="zh-CN" altLang="en-US" sz="1400" dirty="0">
                <a:solidFill>
                  <a:schemeClr val="bg1"/>
                </a:solidFill>
                <a:sym typeface="+mn-ea"/>
              </a:rPr>
              <a:t>选题，</a:t>
            </a:r>
            <a:r>
              <a:rPr lang="zh-CN" altLang="en-US" sz="1400" dirty="0">
                <a:solidFill>
                  <a:schemeClr val="bg1"/>
                </a:solidFill>
              </a:rPr>
              <a:t>制定调研方案</a:t>
            </a:r>
          </a:p>
          <a:p>
            <a:pPr algn="just">
              <a:lnSpc>
                <a:spcPct val="120000"/>
              </a:lnSpc>
              <a:defRPr/>
            </a:pPr>
            <a:r>
              <a:rPr lang="en-US" altLang="zh-CN" sz="1400" b="1" dirty="0">
                <a:solidFill>
                  <a:schemeClr val="bg1"/>
                </a:solidFill>
              </a:rPr>
              <a:t>3. </a:t>
            </a:r>
            <a:r>
              <a:rPr lang="zh-CN" altLang="en-US" sz="1400" b="1" dirty="0">
                <a:solidFill>
                  <a:schemeClr val="bg1"/>
                </a:solidFill>
              </a:rPr>
              <a:t>活动课教学：</a:t>
            </a:r>
          </a:p>
          <a:p>
            <a:pPr algn="just">
              <a:lnSpc>
                <a:spcPct val="120000"/>
              </a:lnSpc>
              <a:defRPr/>
            </a:pPr>
            <a:r>
              <a:rPr lang="zh-CN" altLang="en-US" sz="1400" dirty="0">
                <a:solidFill>
                  <a:schemeClr val="bg1"/>
                </a:solidFill>
              </a:rPr>
              <a:t>珀斯城市、国王公</a:t>
            </a:r>
            <a:r>
              <a:rPr lang="zh-CN" altLang="en-US" sz="1400" dirty="0" smtClean="0">
                <a:solidFill>
                  <a:schemeClr val="bg1"/>
                </a:solidFill>
              </a:rPr>
              <a:t>园</a:t>
            </a:r>
            <a:endParaRPr lang="zh-CN" altLang="en-US" sz="1400" dirty="0">
              <a:solidFill>
                <a:schemeClr val="bg1"/>
              </a:solidFill>
            </a:endParaRPr>
          </a:p>
        </p:txBody>
      </p:sp>
      <p:sp>
        <p:nvSpPr>
          <p:cNvPr id="5" name="标题 4"/>
          <p:cNvSpPr>
            <a:spLocks noGrp="1"/>
          </p:cNvSpPr>
          <p:nvPr>
            <p:ph type="title"/>
          </p:nvPr>
        </p:nvSpPr>
        <p:spPr/>
        <p:txBody>
          <a:bodyPr/>
          <a:lstStyle/>
          <a:p>
            <a:r>
              <a:rPr lang="zh-CN" altLang="en-US" sz="2400" dirty="0" smtClean="0"/>
              <a:t>项目日程（第一周）</a:t>
            </a:r>
          </a:p>
        </p:txBody>
      </p:sp>
      <p:pic>
        <p:nvPicPr>
          <p:cNvPr id="4" name="图片 3" descr="1"/>
          <p:cNvPicPr>
            <a:picLocks noChangeAspect="1"/>
          </p:cNvPicPr>
          <p:nvPr/>
        </p:nvPicPr>
        <p:blipFill>
          <a:blip r:embed="rId4" cstate="print"/>
          <a:stretch>
            <a:fillRect/>
          </a:stretch>
        </p:blipFill>
        <p:spPr>
          <a:xfrm>
            <a:off x="254635" y="1251585"/>
            <a:ext cx="9094470" cy="4925695"/>
          </a:xfrm>
          <a:prstGeom prst="rect">
            <a:avLst/>
          </a:prstGeom>
        </p:spPr>
      </p:pic>
      <p:pic>
        <p:nvPicPr>
          <p:cNvPr id="2" name="图片 1" descr="DCN02"/>
          <p:cNvPicPr>
            <a:picLocks noChangeAspect="1"/>
          </p:cNvPicPr>
          <p:nvPr/>
        </p:nvPicPr>
        <p:blipFill>
          <a:blip r:embed="rId5" cstate="print"/>
          <a:stretch>
            <a:fillRect/>
          </a:stretch>
        </p:blipFill>
        <p:spPr>
          <a:xfrm>
            <a:off x="11006455" y="52705"/>
            <a:ext cx="1117600" cy="842645"/>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矩形 3"/>
          <p:cNvSpPr>
            <a:spLocks noChangeArrowheads="1"/>
          </p:cNvSpPr>
          <p:nvPr/>
        </p:nvSpPr>
        <p:spPr bwMode="auto">
          <a:xfrm>
            <a:off x="9438640" y="1251585"/>
            <a:ext cx="2623820" cy="4925060"/>
          </a:xfrm>
          <a:prstGeom prst="rect">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内容占位符 2"/>
          <p:cNvSpPr>
            <a:spLocks noGrp="1"/>
          </p:cNvSpPr>
          <p:nvPr>
            <p:ph idx="1"/>
          </p:nvPr>
        </p:nvSpPr>
        <p:spPr>
          <a:xfrm>
            <a:off x="9438640" y="1251585"/>
            <a:ext cx="2562225" cy="4925695"/>
          </a:xfrm>
        </p:spPr>
        <p:txBody>
          <a:bodyPr>
            <a:normAutofit/>
          </a:bodyPr>
          <a:lstStyle/>
          <a:p>
            <a:pPr algn="just">
              <a:lnSpc>
                <a:spcPct val="120000"/>
              </a:lnSpc>
              <a:defRPr/>
            </a:pPr>
            <a:r>
              <a:rPr lang="zh-CN" altLang="en-US" sz="1800" b="1" dirty="0">
                <a:solidFill>
                  <a:schemeClr val="bg1"/>
                </a:solidFill>
                <a:latin typeface="黑体" panose="02010609060101010101" pitchFamily="49" charset="-122"/>
                <a:ea typeface="黑体" panose="02010609060101010101" pitchFamily="49" charset="-122"/>
              </a:rPr>
              <a:t>小提示：</a:t>
            </a: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rPr>
              <a:t>1. </a:t>
            </a:r>
            <a:r>
              <a:rPr lang="zh-CN" altLang="en-US" sz="1400" b="1" dirty="0">
                <a:solidFill>
                  <a:schemeClr val="bg1"/>
                </a:solidFill>
                <a:latin typeface="黑体" panose="02010609060101010101" pitchFamily="49" charset="-122"/>
                <a:ea typeface="黑体" panose="02010609060101010101" pitchFamily="49" charset="-122"/>
              </a:rPr>
              <a:t>主要课程：</a:t>
            </a:r>
          </a:p>
          <a:p>
            <a:pPr algn="just">
              <a:lnSpc>
                <a:spcPct val="120000"/>
              </a:lnSpc>
              <a:defRPr/>
            </a:pPr>
            <a:r>
              <a:rPr lang="zh-CN" altLang="en-US" sz="1400" dirty="0">
                <a:solidFill>
                  <a:schemeClr val="bg1"/>
                </a:solidFill>
                <a:sym typeface="+mn-ea"/>
              </a:rPr>
              <a:t>《跨文化分析》、《澳洲历史和文化》《批判性思维训练》、《演讲和沟通技能提升》等</a:t>
            </a:r>
            <a:endParaRPr lang="zh-CN" altLang="en-US" sz="1400" dirty="0">
              <a:solidFill>
                <a:schemeClr val="bg1"/>
              </a:solidFill>
              <a:latin typeface="黑体" panose="02010609060101010101" pitchFamily="49" charset="-122"/>
              <a:ea typeface="黑体" panose="02010609060101010101" pitchFamily="49" charset="-122"/>
            </a:endParaRP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rPr>
              <a:t>2. </a:t>
            </a:r>
            <a:r>
              <a:rPr lang="zh-CN" altLang="en-US" sz="1400" b="1" dirty="0">
                <a:solidFill>
                  <a:schemeClr val="bg1"/>
                </a:solidFill>
                <a:latin typeface="黑体" panose="02010609060101010101" pitchFamily="49" charset="-122"/>
                <a:ea typeface="黑体" panose="02010609060101010101" pitchFamily="49" charset="-122"/>
              </a:rPr>
              <a:t>课题研究：</a:t>
            </a:r>
          </a:p>
          <a:p>
            <a:pPr algn="just">
              <a:lnSpc>
                <a:spcPct val="120000"/>
              </a:lnSpc>
              <a:defRPr/>
            </a:pPr>
            <a:r>
              <a:rPr lang="en-US" altLang="zh-CN" sz="1400" dirty="0">
                <a:solidFill>
                  <a:schemeClr val="bg1"/>
                </a:solidFill>
                <a:latin typeface="黑体" panose="02010609060101010101" pitchFamily="49" charset="-122"/>
                <a:ea typeface="黑体" panose="02010609060101010101" pitchFamily="49" charset="-122"/>
              </a:rPr>
              <a:t>c</a:t>
            </a:r>
            <a:r>
              <a:rPr lang="zh-CN" altLang="en-US" sz="1400" dirty="0">
                <a:solidFill>
                  <a:schemeClr val="bg1"/>
                </a:solidFill>
                <a:latin typeface="黑体" panose="02010609060101010101" pitchFamily="49" charset="-122"/>
                <a:ea typeface="黑体" panose="02010609060101010101" pitchFamily="49" charset="-122"/>
              </a:rPr>
              <a:t>. 问卷调查</a:t>
            </a:r>
          </a:p>
          <a:p>
            <a:pPr algn="just">
              <a:lnSpc>
                <a:spcPct val="120000"/>
              </a:lnSpc>
              <a:defRPr/>
            </a:pPr>
            <a:r>
              <a:rPr lang="en-US" altLang="zh-CN" sz="1400" dirty="0">
                <a:solidFill>
                  <a:schemeClr val="bg1"/>
                </a:solidFill>
                <a:latin typeface="黑体" panose="02010609060101010101" pitchFamily="49" charset="-122"/>
                <a:ea typeface="黑体" panose="02010609060101010101" pitchFamily="49" charset="-122"/>
              </a:rPr>
              <a:t>d</a:t>
            </a:r>
            <a:r>
              <a:rPr lang="zh-CN" altLang="en-US" sz="1400" dirty="0">
                <a:solidFill>
                  <a:schemeClr val="bg1"/>
                </a:solidFill>
                <a:latin typeface="黑体" panose="02010609060101010101" pitchFamily="49" charset="-122"/>
                <a:ea typeface="黑体" panose="02010609060101010101" pitchFamily="49" charset="-122"/>
              </a:rPr>
              <a:t>. 数据采集</a:t>
            </a: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rPr>
              <a:t>3. </a:t>
            </a:r>
            <a:r>
              <a:rPr lang="zh-CN" altLang="en-US" sz="1400" b="1" dirty="0">
                <a:solidFill>
                  <a:schemeClr val="bg1"/>
                </a:solidFill>
                <a:latin typeface="黑体" panose="02010609060101010101" pitchFamily="49" charset="-122"/>
                <a:ea typeface="黑体" panose="02010609060101010101" pitchFamily="49" charset="-122"/>
              </a:rPr>
              <a:t>活动课教学：</a:t>
            </a:r>
          </a:p>
          <a:p>
            <a:pPr algn="just">
              <a:lnSpc>
                <a:spcPct val="120000"/>
              </a:lnSpc>
              <a:defRPr/>
            </a:pPr>
            <a:r>
              <a:rPr lang="zh-CN" altLang="en-US" sz="1400" dirty="0">
                <a:solidFill>
                  <a:schemeClr val="bg1"/>
                </a:solidFill>
                <a:latin typeface="黑体" panose="02010609060101010101" pitchFamily="49" charset="-122"/>
                <a:ea typeface="黑体" panose="02010609060101010101" pitchFamily="49" charset="-122"/>
              </a:rPr>
              <a:t>法律博物馆</a:t>
            </a:r>
            <a:r>
              <a:rPr lang="en-US" altLang="zh-CN" sz="1400" dirty="0">
                <a:solidFill>
                  <a:schemeClr val="bg1"/>
                </a:solidFill>
                <a:latin typeface="黑体" panose="02010609060101010101" pitchFamily="49" charset="-122"/>
                <a:ea typeface="黑体" panose="02010609060101010101" pitchFamily="49" charset="-122"/>
              </a:rPr>
              <a:t>Role-play</a:t>
            </a:r>
            <a:r>
              <a:rPr lang="zh-CN" altLang="en-US" sz="1400" dirty="0">
                <a:solidFill>
                  <a:schemeClr val="bg1"/>
                </a:solidFill>
                <a:latin typeface="黑体" panose="02010609060101010101" pitchFamily="49" charset="-122"/>
                <a:ea typeface="黑体" panose="02010609060101010101" pitchFamily="49" charset="-122"/>
              </a:rPr>
              <a:t>、凯威森野生动物园、海豚中心一日游</a:t>
            </a:r>
          </a:p>
        </p:txBody>
      </p:sp>
      <p:sp>
        <p:nvSpPr>
          <p:cNvPr id="5" name="标题 4"/>
          <p:cNvSpPr>
            <a:spLocks noGrp="1"/>
          </p:cNvSpPr>
          <p:nvPr>
            <p:ph type="title"/>
          </p:nvPr>
        </p:nvSpPr>
        <p:spPr/>
        <p:txBody>
          <a:bodyPr/>
          <a:lstStyle/>
          <a:p>
            <a:r>
              <a:rPr lang="zh-CN" altLang="en-US" sz="2400" dirty="0" smtClean="0"/>
              <a:t>项目日程（第二周）</a:t>
            </a:r>
          </a:p>
        </p:txBody>
      </p:sp>
      <p:pic>
        <p:nvPicPr>
          <p:cNvPr id="6" name="图片 5"/>
          <p:cNvPicPr>
            <a:picLocks noChangeAspect="1"/>
          </p:cNvPicPr>
          <p:nvPr/>
        </p:nvPicPr>
        <p:blipFill>
          <a:blip r:embed="rId4" cstate="print"/>
          <a:stretch>
            <a:fillRect/>
          </a:stretch>
        </p:blipFill>
        <p:spPr>
          <a:xfrm>
            <a:off x="264795" y="1251585"/>
            <a:ext cx="9100820" cy="4925060"/>
          </a:xfrm>
          <a:prstGeom prst="rect">
            <a:avLst/>
          </a:prstGeom>
        </p:spPr>
      </p:pic>
      <p:pic>
        <p:nvPicPr>
          <p:cNvPr id="2" name="图片 1" descr="DCN02"/>
          <p:cNvPicPr>
            <a:picLocks noChangeAspect="1"/>
          </p:cNvPicPr>
          <p:nvPr/>
        </p:nvPicPr>
        <p:blipFill>
          <a:blip r:embed="rId5" cstate="print"/>
          <a:stretch>
            <a:fillRect/>
          </a:stretch>
        </p:blipFill>
        <p:spPr>
          <a:xfrm>
            <a:off x="11006455" y="52705"/>
            <a:ext cx="1117600" cy="842645"/>
          </a:xfrm>
          <a:prstGeom prst="rect">
            <a:avLst/>
          </a:prstGeom>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矩形 3"/>
          <p:cNvSpPr>
            <a:spLocks noChangeArrowheads="1"/>
          </p:cNvSpPr>
          <p:nvPr/>
        </p:nvSpPr>
        <p:spPr bwMode="auto">
          <a:xfrm>
            <a:off x="9438640" y="1251585"/>
            <a:ext cx="2623820" cy="4925060"/>
          </a:xfrm>
          <a:prstGeom prst="rect">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内容占位符 2"/>
          <p:cNvSpPr>
            <a:spLocks noGrp="1"/>
          </p:cNvSpPr>
          <p:nvPr>
            <p:ph idx="1"/>
          </p:nvPr>
        </p:nvSpPr>
        <p:spPr>
          <a:xfrm>
            <a:off x="9438640" y="1251585"/>
            <a:ext cx="2562225" cy="4925695"/>
          </a:xfrm>
        </p:spPr>
        <p:txBody>
          <a:bodyPr/>
          <a:lstStyle/>
          <a:p>
            <a:pPr algn="just">
              <a:lnSpc>
                <a:spcPct val="120000"/>
              </a:lnSpc>
              <a:defRPr/>
            </a:pPr>
            <a:r>
              <a:rPr lang="zh-CN" altLang="en-US" sz="1800" b="1" dirty="0">
                <a:solidFill>
                  <a:schemeClr val="bg1"/>
                </a:solidFill>
              </a:rPr>
              <a:t>小提示：</a:t>
            </a:r>
          </a:p>
          <a:p>
            <a:pPr algn="just">
              <a:lnSpc>
                <a:spcPct val="120000"/>
              </a:lnSpc>
              <a:defRPr/>
            </a:pPr>
            <a:r>
              <a:rPr lang="en-US" altLang="zh-CN" sz="1400" b="1" dirty="0">
                <a:solidFill>
                  <a:schemeClr val="bg1"/>
                </a:solidFill>
              </a:rPr>
              <a:t>1. </a:t>
            </a:r>
            <a:r>
              <a:rPr lang="zh-CN" altLang="en-US" sz="1400" b="1" dirty="0">
                <a:solidFill>
                  <a:schemeClr val="bg1"/>
                </a:solidFill>
              </a:rPr>
              <a:t>课程概览：</a:t>
            </a:r>
          </a:p>
          <a:p>
            <a:pPr algn="just">
              <a:lnSpc>
                <a:spcPct val="120000"/>
              </a:lnSpc>
              <a:defRPr/>
            </a:pPr>
            <a:r>
              <a:rPr lang="zh-CN" altLang="en-US" sz="1400" dirty="0">
                <a:solidFill>
                  <a:schemeClr val="bg1"/>
                </a:solidFill>
              </a:rPr>
              <a:t>西澳大学开设的在校生专业课程，</a:t>
            </a:r>
            <a:r>
              <a:rPr lang="zh-CN" altLang="en-US" sz="1400" dirty="0">
                <a:solidFill>
                  <a:schemeClr val="bg1"/>
                </a:solidFill>
                <a:sym typeface="+mn-ea"/>
              </a:rPr>
              <a:t>有数千门课程可供选择，</a:t>
            </a:r>
            <a:r>
              <a:rPr lang="zh-CN" altLang="en-US" sz="1400" dirty="0">
                <a:solidFill>
                  <a:schemeClr val="bg1"/>
                </a:solidFill>
              </a:rPr>
              <a:t>热门课程如会计、市场营销、人力资源管理、建筑学、农业科学、化学、商法、数学等，学生根据自己的专业背景进行选课</a:t>
            </a:r>
          </a:p>
          <a:p>
            <a:pPr algn="just">
              <a:lnSpc>
                <a:spcPct val="120000"/>
              </a:lnSpc>
              <a:defRPr/>
            </a:pPr>
            <a:r>
              <a:rPr lang="en-US" altLang="zh-CN" sz="1400" b="1" dirty="0">
                <a:solidFill>
                  <a:schemeClr val="bg1"/>
                </a:solidFill>
              </a:rPr>
              <a:t>2. </a:t>
            </a:r>
            <a:r>
              <a:rPr lang="zh-CN" altLang="en-US" sz="1400" b="1" dirty="0">
                <a:solidFill>
                  <a:schemeClr val="bg1"/>
                </a:solidFill>
              </a:rPr>
              <a:t>课题研究：</a:t>
            </a:r>
          </a:p>
          <a:p>
            <a:pPr algn="just">
              <a:lnSpc>
                <a:spcPct val="120000"/>
              </a:lnSpc>
              <a:defRPr/>
            </a:pPr>
            <a:r>
              <a:rPr lang="en-US" altLang="zh-CN" sz="1400" dirty="0">
                <a:solidFill>
                  <a:schemeClr val="bg1"/>
                </a:solidFill>
                <a:latin typeface="黑体" panose="02010609060101010101" pitchFamily="49" charset="-122"/>
                <a:ea typeface="黑体" panose="02010609060101010101" pitchFamily="49" charset="-122"/>
                <a:sym typeface="+mn-ea"/>
              </a:rPr>
              <a:t>e</a:t>
            </a:r>
            <a:r>
              <a:rPr lang="zh-CN" altLang="en-US" sz="1400" dirty="0">
                <a:solidFill>
                  <a:schemeClr val="bg1"/>
                </a:solidFill>
                <a:latin typeface="黑体" panose="02010609060101010101" pitchFamily="49" charset="-122"/>
                <a:ea typeface="黑体" panose="02010609060101010101" pitchFamily="49" charset="-122"/>
                <a:sym typeface="+mn-ea"/>
              </a:rPr>
              <a:t>. 整理形成研究报告</a:t>
            </a:r>
            <a:endParaRPr lang="zh-CN" altLang="en-US" sz="1400" dirty="0">
              <a:solidFill>
                <a:schemeClr val="bg1"/>
              </a:solidFill>
              <a:latin typeface="黑体" panose="02010609060101010101" pitchFamily="49" charset="-122"/>
              <a:ea typeface="黑体" panose="02010609060101010101" pitchFamily="49" charset="-122"/>
            </a:endParaRPr>
          </a:p>
          <a:p>
            <a:pPr algn="just">
              <a:lnSpc>
                <a:spcPct val="120000"/>
              </a:lnSpc>
              <a:defRPr/>
            </a:pPr>
            <a:r>
              <a:rPr lang="en-US" altLang="zh-CN" sz="1400" dirty="0">
                <a:solidFill>
                  <a:schemeClr val="bg1"/>
                </a:solidFill>
                <a:latin typeface="黑体" panose="02010609060101010101" pitchFamily="49" charset="-122"/>
                <a:ea typeface="黑体" panose="02010609060101010101" pitchFamily="49" charset="-122"/>
                <a:sym typeface="+mn-ea"/>
              </a:rPr>
              <a:t>f</a:t>
            </a:r>
            <a:r>
              <a:rPr lang="zh-CN" altLang="en-US" sz="1400" dirty="0">
                <a:solidFill>
                  <a:schemeClr val="bg1"/>
                </a:solidFill>
                <a:latin typeface="黑体" panose="02010609060101010101" pitchFamily="49" charset="-122"/>
                <a:ea typeface="黑体" panose="02010609060101010101" pitchFamily="49" charset="-122"/>
                <a:sym typeface="+mn-ea"/>
              </a:rPr>
              <a:t>. 成果汇报和结业考核</a:t>
            </a:r>
            <a:endParaRPr lang="zh-CN" altLang="en-US" sz="1400" dirty="0">
              <a:solidFill>
                <a:schemeClr val="bg1"/>
              </a:solidFill>
            </a:endParaRPr>
          </a:p>
          <a:p>
            <a:pPr algn="just">
              <a:lnSpc>
                <a:spcPct val="120000"/>
              </a:lnSpc>
              <a:defRPr/>
            </a:pPr>
            <a:r>
              <a:rPr lang="en-US" altLang="zh-CN" sz="1400" b="1" dirty="0">
                <a:solidFill>
                  <a:schemeClr val="bg1"/>
                </a:solidFill>
              </a:rPr>
              <a:t>3. Workshop</a:t>
            </a:r>
            <a:r>
              <a:rPr lang="zh-CN" altLang="en-US" sz="1400" b="1" dirty="0">
                <a:solidFill>
                  <a:schemeClr val="bg1"/>
                </a:solidFill>
              </a:rPr>
              <a:t>：</a:t>
            </a:r>
          </a:p>
          <a:p>
            <a:pPr algn="just">
              <a:lnSpc>
                <a:spcPct val="120000"/>
              </a:lnSpc>
              <a:defRPr/>
            </a:pPr>
            <a:r>
              <a:rPr lang="zh-CN" altLang="en-US" sz="1400" dirty="0">
                <a:solidFill>
                  <a:schemeClr val="bg1"/>
                </a:solidFill>
              </a:rPr>
              <a:t>工程设计、文化和学术交流、机器人创新设计等</a:t>
            </a:r>
          </a:p>
        </p:txBody>
      </p:sp>
      <p:sp>
        <p:nvSpPr>
          <p:cNvPr id="5" name="标题 4"/>
          <p:cNvSpPr>
            <a:spLocks noGrp="1"/>
          </p:cNvSpPr>
          <p:nvPr>
            <p:ph type="title"/>
          </p:nvPr>
        </p:nvSpPr>
        <p:spPr/>
        <p:txBody>
          <a:bodyPr/>
          <a:lstStyle/>
          <a:p>
            <a:r>
              <a:rPr lang="zh-CN" altLang="en-US" sz="2400" dirty="0" smtClean="0"/>
              <a:t>项目日程（第三周）</a:t>
            </a:r>
          </a:p>
        </p:txBody>
      </p:sp>
      <p:pic>
        <p:nvPicPr>
          <p:cNvPr id="6" name="图片 5"/>
          <p:cNvPicPr>
            <a:picLocks noChangeAspect="1"/>
          </p:cNvPicPr>
          <p:nvPr/>
        </p:nvPicPr>
        <p:blipFill>
          <a:blip r:embed="rId4" cstate="print"/>
          <a:srcRect b="29393"/>
          <a:stretch>
            <a:fillRect/>
          </a:stretch>
        </p:blipFill>
        <p:spPr>
          <a:xfrm>
            <a:off x="254635" y="1251585"/>
            <a:ext cx="9088755" cy="3477895"/>
          </a:xfrm>
          <a:prstGeom prst="rect">
            <a:avLst/>
          </a:prstGeom>
        </p:spPr>
      </p:pic>
      <p:sp>
        <p:nvSpPr>
          <p:cNvPr id="7" name="矩形 6"/>
          <p:cNvSpPr/>
          <p:nvPr/>
        </p:nvSpPr>
        <p:spPr>
          <a:xfrm rot="1260000">
            <a:off x="1021080" y="2173605"/>
            <a:ext cx="2937510" cy="460375"/>
          </a:xfrm>
          <a:prstGeom prst="rect">
            <a:avLst/>
          </a:prstGeom>
          <a:noFill/>
          <a:ln>
            <a:noFill/>
          </a:ln>
        </p:spPr>
        <p:txBody>
          <a:bodyPr wrap="none" rtlCol="0" anchor="t">
            <a:spAutoFit/>
            <a:scene3d>
              <a:camera prst="orthographicFront"/>
              <a:lightRig rig="threePt" dir="t"/>
            </a:scene3d>
          </a:bodyPr>
          <a:lstStyle/>
          <a:p>
            <a:pPr algn="ctr"/>
            <a:r>
              <a:rPr lang="zh-CN" altLang="en-US" sz="2400" b="1">
                <a:ln w="6600">
                  <a:solidFill>
                    <a:schemeClr val="accent2"/>
                  </a:solidFill>
                  <a:prstDash val="solid"/>
                </a:ln>
                <a:solidFill>
                  <a:srgbClr val="FFFFFF"/>
                </a:solidFill>
                <a:effectLst>
                  <a:outerShdw dist="38100" dir="2700000" algn="tl" rotWithShape="0">
                    <a:schemeClr val="accent2"/>
                  </a:outerShdw>
                </a:effectLst>
              </a:rPr>
              <a:t>插班体验课（自选）</a:t>
            </a:r>
          </a:p>
        </p:txBody>
      </p:sp>
      <p:sp>
        <p:nvSpPr>
          <p:cNvPr id="8" name="矩形 7"/>
          <p:cNvSpPr/>
          <p:nvPr/>
        </p:nvSpPr>
        <p:spPr>
          <a:xfrm rot="1260000">
            <a:off x="5029200" y="2245360"/>
            <a:ext cx="2133600" cy="829945"/>
          </a:xfrm>
          <a:prstGeom prst="rect">
            <a:avLst/>
          </a:prstGeom>
          <a:noFill/>
          <a:ln>
            <a:noFill/>
          </a:ln>
        </p:spPr>
        <p:txBody>
          <a:bodyPr wrap="square" rtlCol="0" anchor="t">
            <a:spAutoFit/>
            <a:scene3d>
              <a:camera prst="orthographicFront"/>
              <a:lightRig rig="threePt" dir="t"/>
            </a:scene3d>
          </a:bodyPr>
          <a:lstStyle/>
          <a:p>
            <a:pPr algn="ctr"/>
            <a:r>
              <a:rPr lang="zh-CN" altLang="en-US" sz="2400" b="1">
                <a:ln w="6600">
                  <a:solidFill>
                    <a:schemeClr val="accent2"/>
                  </a:solidFill>
                  <a:prstDash val="solid"/>
                </a:ln>
                <a:solidFill>
                  <a:srgbClr val="FFFFFF"/>
                </a:solidFill>
                <a:effectLst>
                  <a:outerShdw dist="38100" dir="2700000" algn="tl" rotWithShape="0">
                    <a:schemeClr val="accent2"/>
                  </a:outerShdw>
                </a:effectLst>
              </a:rPr>
              <a:t>插班体验课（自选）</a:t>
            </a:r>
          </a:p>
        </p:txBody>
      </p:sp>
      <p:pic>
        <p:nvPicPr>
          <p:cNvPr id="2" name="图片 1" descr="DCN02"/>
          <p:cNvPicPr>
            <a:picLocks noChangeAspect="1"/>
          </p:cNvPicPr>
          <p:nvPr/>
        </p:nvPicPr>
        <p:blipFill>
          <a:blip r:embed="rId5" cstate="print"/>
          <a:stretch>
            <a:fillRect/>
          </a:stretch>
        </p:blipFill>
        <p:spPr>
          <a:xfrm>
            <a:off x="11006455" y="52705"/>
            <a:ext cx="1117600" cy="842645"/>
          </a:xfrm>
          <a:prstGeom prst="rect">
            <a:avLst/>
          </a:prstGeom>
        </p:spPr>
      </p:pic>
      <p:sp>
        <p:nvSpPr>
          <p:cNvPr id="4" name="文本框 3"/>
          <p:cNvSpPr txBox="1"/>
          <p:nvPr/>
        </p:nvSpPr>
        <p:spPr>
          <a:xfrm>
            <a:off x="288290" y="4729480"/>
            <a:ext cx="9055100" cy="2062103"/>
          </a:xfrm>
          <a:prstGeom prst="rect">
            <a:avLst/>
          </a:prstGeom>
          <a:noFill/>
        </p:spPr>
        <p:txBody>
          <a:bodyPr wrap="square" rtlCol="0">
            <a:spAutoFit/>
          </a:bodyPr>
          <a:lstStyle/>
          <a:p>
            <a:r>
              <a:rPr lang="zh-CN" altLang="en-US" sz="1600" dirty="0"/>
              <a:t>友情链接：</a:t>
            </a:r>
          </a:p>
          <a:p>
            <a:r>
              <a:rPr lang="zh-CN" altLang="en-US" sz="1400" dirty="0"/>
              <a:t>珀斯城市：</a:t>
            </a:r>
            <a:r>
              <a:rPr lang="zh-CN" altLang="en-US" sz="1400" dirty="0">
                <a:hlinkClick r:id="rId6"/>
              </a:rPr>
              <a:t>https://www.visitperthcity.com/</a:t>
            </a:r>
            <a:endParaRPr lang="zh-CN" altLang="en-US" sz="1400" dirty="0"/>
          </a:p>
          <a:p>
            <a:r>
              <a:rPr lang="zh-CN" altLang="en-US" sz="1400" dirty="0" smtClean="0"/>
              <a:t>国</a:t>
            </a:r>
            <a:r>
              <a:rPr lang="zh-CN" altLang="en-US" sz="1400" dirty="0"/>
              <a:t>王公园：</a:t>
            </a:r>
            <a:r>
              <a:rPr lang="zh-CN" altLang="en-US" sz="1400" dirty="0">
                <a:hlinkClick r:id="rId7" action="ppaction://hlinkfile"/>
              </a:rPr>
              <a:t>https://www.bgpa.wa.gov.au/</a:t>
            </a:r>
            <a:endParaRPr lang="zh-CN" altLang="en-US" sz="1400" dirty="0"/>
          </a:p>
          <a:p>
            <a:r>
              <a:rPr lang="zh-CN" altLang="en-US" sz="1400" dirty="0"/>
              <a:t>海豚中心：</a:t>
            </a:r>
            <a:r>
              <a:rPr lang="zh-CN" altLang="en-US" sz="1400" dirty="0">
                <a:hlinkClick r:id="rId8"/>
              </a:rPr>
              <a:t>http://dolphindiscovery.com.au/</a:t>
            </a:r>
            <a:endParaRPr lang="zh-CN" altLang="en-US" sz="1400" dirty="0"/>
          </a:p>
          <a:p>
            <a:r>
              <a:rPr lang="zh-CN" altLang="en-US" sz="1400" dirty="0"/>
              <a:t>凯威森动物园：</a:t>
            </a:r>
            <a:r>
              <a:rPr lang="zh-CN" altLang="en-US" sz="1400" dirty="0">
                <a:hlinkClick r:id="rId9"/>
              </a:rPr>
              <a:t>http://www.cavershamwildlife.com.au/</a:t>
            </a:r>
            <a:endParaRPr lang="zh-CN" altLang="en-US" sz="1400" dirty="0"/>
          </a:p>
          <a:p>
            <a:r>
              <a:rPr lang="zh-CN" altLang="en-US" sz="1400" dirty="0"/>
              <a:t>老鼠岛（项目外行程，推荐）：</a:t>
            </a:r>
            <a:r>
              <a:rPr lang="zh-CN" altLang="en-US" sz="1400" dirty="0">
                <a:hlinkClick r:id="rId10"/>
              </a:rPr>
              <a:t>http://www.rottnestisland.com/</a:t>
            </a:r>
            <a:endParaRPr lang="zh-CN" altLang="en-US" sz="1400" dirty="0"/>
          </a:p>
          <a:p>
            <a:r>
              <a:rPr lang="zh-CN" altLang="en-US" sz="1400" dirty="0"/>
              <a:t>往届生访学日志</a:t>
            </a:r>
            <a:r>
              <a:rPr lang="en-US" altLang="zh-CN" sz="1400" dirty="0"/>
              <a:t>1</a:t>
            </a:r>
            <a:r>
              <a:rPr lang="zh-CN" altLang="en-US" sz="1400" dirty="0"/>
              <a:t>：</a:t>
            </a:r>
            <a:r>
              <a:rPr lang="zh-CN" altLang="en-US" sz="1400" dirty="0">
                <a:hlinkClick r:id="rId11"/>
              </a:rPr>
              <a:t>http://www.dcn-edu.com/UWA/328.html</a:t>
            </a:r>
            <a:endParaRPr lang="zh-CN" altLang="en-US" sz="1400" dirty="0"/>
          </a:p>
          <a:p>
            <a:r>
              <a:rPr lang="zh-CN" altLang="en-US" sz="1400" dirty="0"/>
              <a:t>往届生访学日志</a:t>
            </a:r>
            <a:r>
              <a:rPr lang="en-US" altLang="zh-CN" sz="1400" dirty="0"/>
              <a:t>2</a:t>
            </a:r>
            <a:r>
              <a:rPr lang="zh-CN" altLang="en-US" sz="1400" dirty="0"/>
              <a:t>：</a:t>
            </a:r>
            <a:r>
              <a:rPr lang="zh-CN" altLang="en-US" sz="1400" dirty="0">
                <a:hlinkClick r:id="rId12"/>
              </a:rPr>
              <a:t>http://www.dcn-edu.com/UWA/346.html</a:t>
            </a:r>
            <a:endParaRPr lang="zh-CN" altLang="en-US" sz="1400" dirty="0"/>
          </a:p>
          <a:p>
            <a:endParaRPr lang="zh-CN" altLang="en-US" sz="1400" dirty="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矩形 3"/>
          <p:cNvSpPr>
            <a:spLocks noChangeArrowheads="1"/>
          </p:cNvSpPr>
          <p:nvPr/>
        </p:nvSpPr>
        <p:spPr bwMode="auto">
          <a:xfrm>
            <a:off x="9438640" y="1251585"/>
            <a:ext cx="2623820" cy="4925060"/>
          </a:xfrm>
          <a:prstGeom prst="rect">
            <a:avLst/>
          </a:pr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pitchFamily="49"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内容占位符 2"/>
          <p:cNvSpPr>
            <a:spLocks noGrp="1"/>
          </p:cNvSpPr>
          <p:nvPr>
            <p:ph idx="1"/>
          </p:nvPr>
        </p:nvSpPr>
        <p:spPr>
          <a:xfrm>
            <a:off x="9438640" y="1251585"/>
            <a:ext cx="2562225" cy="4925695"/>
          </a:xfrm>
        </p:spPr>
        <p:txBody>
          <a:bodyPr>
            <a:normAutofit/>
          </a:bodyPr>
          <a:lstStyle/>
          <a:p>
            <a:pPr algn="just">
              <a:lnSpc>
                <a:spcPct val="120000"/>
              </a:lnSpc>
              <a:defRPr/>
            </a:pPr>
            <a:r>
              <a:rPr lang="zh-CN" altLang="en-US" sz="1800" b="1" dirty="0">
                <a:solidFill>
                  <a:schemeClr val="bg1"/>
                </a:solidFill>
                <a:latin typeface="黑体" panose="02010609060101010101" pitchFamily="49" charset="-122"/>
                <a:ea typeface="黑体" panose="02010609060101010101" pitchFamily="49" charset="-122"/>
              </a:rPr>
              <a:t>小提示：</a:t>
            </a: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rPr>
              <a:t>1. </a:t>
            </a:r>
            <a:r>
              <a:rPr lang="zh-CN" altLang="en-US" sz="1400" b="1" dirty="0">
                <a:solidFill>
                  <a:schemeClr val="bg1"/>
                </a:solidFill>
                <a:latin typeface="黑体" panose="02010609060101010101" pitchFamily="49" charset="-122"/>
                <a:ea typeface="黑体" panose="02010609060101010101" pitchFamily="49" charset="-122"/>
              </a:rPr>
              <a:t>拟参访大学：</a:t>
            </a:r>
          </a:p>
          <a:p>
            <a:pPr algn="just">
              <a:lnSpc>
                <a:spcPct val="120000"/>
              </a:lnSpc>
              <a:defRPr/>
            </a:pPr>
            <a:r>
              <a:rPr lang="zh-CN" altLang="en-US" sz="1400" dirty="0">
                <a:solidFill>
                  <a:schemeClr val="bg1"/>
                </a:solidFill>
                <a:latin typeface="黑体" panose="02010609060101010101" pitchFamily="49" charset="-122"/>
                <a:ea typeface="黑体" panose="02010609060101010101" pitchFamily="49" charset="-122"/>
              </a:rPr>
              <a:t>悉尼大学、澳大利亚国立大学</a:t>
            </a: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rPr>
              <a:t>2. </a:t>
            </a:r>
            <a:r>
              <a:rPr lang="zh-CN" altLang="en-US" sz="1400" b="1" dirty="0">
                <a:solidFill>
                  <a:schemeClr val="bg1"/>
                </a:solidFill>
                <a:latin typeface="黑体" panose="02010609060101010101" pitchFamily="49" charset="-122"/>
                <a:ea typeface="黑体" panose="02010609060101010101" pitchFamily="49" charset="-122"/>
              </a:rPr>
              <a:t>拟访问文化景点：</a:t>
            </a:r>
          </a:p>
          <a:p>
            <a:pPr algn="just">
              <a:lnSpc>
                <a:spcPct val="120000"/>
              </a:lnSpc>
              <a:defRPr/>
            </a:pPr>
            <a:r>
              <a:rPr lang="zh-CN" altLang="en-US" sz="1400" dirty="0">
                <a:solidFill>
                  <a:schemeClr val="bg1"/>
                </a:solidFill>
                <a:latin typeface="黑体" panose="02010609060101010101" pitchFamily="49" charset="-122"/>
                <a:ea typeface="黑体" panose="02010609060101010101" pitchFamily="49" charset="-122"/>
              </a:rPr>
              <a:t>悉尼歌剧院、海港大桥、邦迪海滩、皇家植物园、华生湾、圣玛丽大教堂、秃头山</a:t>
            </a:r>
            <a:r>
              <a:rPr lang="zh-CN" altLang="en-US" sz="1400" dirty="0">
                <a:solidFill>
                  <a:schemeClr val="bg1"/>
                </a:solidFill>
                <a:latin typeface="黑体" panose="02010609060101010101" pitchFamily="49" charset="-122"/>
                <a:ea typeface="黑体" panose="02010609060101010101" pitchFamily="49" charset="-122"/>
                <a:sym typeface="+mn-ea"/>
              </a:rPr>
              <a:t>、</a:t>
            </a:r>
            <a:r>
              <a:rPr lang="zh-CN" altLang="en-US" sz="1400" dirty="0">
                <a:solidFill>
                  <a:schemeClr val="bg1"/>
                </a:solidFill>
                <a:latin typeface="黑体" panose="02010609060101010101" pitchFamily="49" charset="-122"/>
                <a:ea typeface="黑体" panose="02010609060101010101" pitchFamily="49" charset="-122"/>
              </a:rPr>
              <a:t>皇家铸币厂、国会大厦等</a:t>
            </a: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rPr>
              <a:t>3. </a:t>
            </a:r>
            <a:r>
              <a:rPr lang="zh-CN" altLang="en-US" sz="1400" b="1" dirty="0">
                <a:solidFill>
                  <a:schemeClr val="bg1"/>
                </a:solidFill>
                <a:latin typeface="黑体" panose="02010609060101010101" pitchFamily="49" charset="-122"/>
                <a:ea typeface="黑体" panose="02010609060101010101" pitchFamily="49" charset="-122"/>
              </a:rPr>
              <a:t>一日游景点：</a:t>
            </a:r>
          </a:p>
          <a:p>
            <a:pPr algn="just">
              <a:lnSpc>
                <a:spcPct val="120000"/>
              </a:lnSpc>
              <a:defRPr/>
            </a:pPr>
            <a:r>
              <a:rPr lang="zh-CN" sz="1400" dirty="0">
                <a:solidFill>
                  <a:schemeClr val="bg1"/>
                </a:solidFill>
                <a:latin typeface="黑体" panose="02010609060101010101" pitchFamily="49" charset="-122"/>
                <a:ea typeface="黑体" panose="02010609060101010101" pitchFamily="49" charset="-122"/>
              </a:rPr>
              <a:t>蓝山一日游、农场活动日。</a:t>
            </a:r>
          </a:p>
          <a:p>
            <a:pPr algn="just">
              <a:lnSpc>
                <a:spcPct val="120000"/>
              </a:lnSpc>
              <a:defRPr/>
            </a:pPr>
            <a:r>
              <a:rPr lang="en-US" altLang="zh-CN" sz="1400" b="1" dirty="0">
                <a:solidFill>
                  <a:schemeClr val="bg1"/>
                </a:solidFill>
                <a:latin typeface="黑体" panose="02010609060101010101" pitchFamily="49" charset="-122"/>
                <a:ea typeface="黑体" panose="02010609060101010101" pitchFamily="49" charset="-122"/>
                <a:sym typeface="+mn-ea"/>
              </a:rPr>
              <a:t>4. </a:t>
            </a:r>
            <a:r>
              <a:rPr lang="zh-CN" altLang="en-US" sz="1400" b="1" dirty="0">
                <a:solidFill>
                  <a:schemeClr val="bg1"/>
                </a:solidFill>
                <a:latin typeface="黑体" panose="02010609060101010101" pitchFamily="49" charset="-122"/>
                <a:ea typeface="黑体" panose="02010609060101010101" pitchFamily="49" charset="-122"/>
                <a:sym typeface="+mn-ea"/>
              </a:rPr>
              <a:t>其他活动：</a:t>
            </a:r>
          </a:p>
          <a:p>
            <a:pPr algn="just">
              <a:lnSpc>
                <a:spcPct val="120000"/>
              </a:lnSpc>
              <a:defRPr/>
            </a:pPr>
            <a:r>
              <a:rPr lang="zh-CN" altLang="en-US" sz="1400" dirty="0">
                <a:solidFill>
                  <a:schemeClr val="bg1"/>
                </a:solidFill>
                <a:latin typeface="黑体" panose="02010609060101010101" pitchFamily="49" charset="-122"/>
                <a:ea typeface="黑体" panose="02010609060101010101" pitchFamily="49" charset="-122"/>
              </a:rPr>
              <a:t>鱼市场、</a:t>
            </a:r>
            <a:r>
              <a:rPr lang="en-US" altLang="zh-CN" sz="1400" dirty="0">
                <a:solidFill>
                  <a:schemeClr val="bg1"/>
                </a:solidFill>
                <a:latin typeface="黑体" panose="02010609060101010101" pitchFamily="49" charset="-122"/>
                <a:ea typeface="黑体" panose="02010609060101010101" pitchFamily="49" charset="-122"/>
                <a:sym typeface="+mn-ea"/>
              </a:rPr>
              <a:t>BBQ</a:t>
            </a:r>
            <a:r>
              <a:rPr lang="zh-CN" altLang="en-US" sz="1400" dirty="0">
                <a:solidFill>
                  <a:schemeClr val="bg1"/>
                </a:solidFill>
                <a:latin typeface="黑体" panose="02010609060101010101" pitchFamily="49" charset="-122"/>
                <a:ea typeface="黑体" panose="02010609060101010101" pitchFamily="49" charset="-122"/>
                <a:sym typeface="+mn-ea"/>
              </a:rPr>
              <a:t>、购物和自由活动时间</a:t>
            </a:r>
            <a:endParaRPr lang="zh-CN" altLang="en-US" sz="1400" dirty="0">
              <a:solidFill>
                <a:schemeClr val="bg1"/>
              </a:solidFill>
              <a:latin typeface="黑体" panose="02010609060101010101" pitchFamily="49" charset="-122"/>
              <a:ea typeface="黑体" panose="02010609060101010101" pitchFamily="49" charset="-122"/>
            </a:endParaRPr>
          </a:p>
        </p:txBody>
      </p:sp>
      <p:sp>
        <p:nvSpPr>
          <p:cNvPr id="5" name="标题 4"/>
          <p:cNvSpPr>
            <a:spLocks noGrp="1"/>
          </p:cNvSpPr>
          <p:nvPr>
            <p:ph type="title"/>
          </p:nvPr>
        </p:nvSpPr>
        <p:spPr/>
        <p:txBody>
          <a:bodyPr/>
          <a:lstStyle/>
          <a:p>
            <a:r>
              <a:rPr lang="zh-CN" altLang="en-US" sz="2400" dirty="0" smtClean="0"/>
              <a:t>项目日程（第四周）</a:t>
            </a:r>
          </a:p>
        </p:txBody>
      </p:sp>
      <p:pic>
        <p:nvPicPr>
          <p:cNvPr id="9" name="图片 8"/>
          <p:cNvPicPr>
            <a:picLocks noChangeAspect="1"/>
          </p:cNvPicPr>
          <p:nvPr/>
        </p:nvPicPr>
        <p:blipFill>
          <a:blip r:embed="rId4" cstate="print"/>
          <a:stretch>
            <a:fillRect/>
          </a:stretch>
        </p:blipFill>
        <p:spPr>
          <a:xfrm>
            <a:off x="254635" y="1251585"/>
            <a:ext cx="8986520" cy="4925060"/>
          </a:xfrm>
          <a:prstGeom prst="rect">
            <a:avLst/>
          </a:prstGeom>
        </p:spPr>
      </p:pic>
      <p:pic>
        <p:nvPicPr>
          <p:cNvPr id="2" name="图片 1" descr="DCN02"/>
          <p:cNvPicPr>
            <a:picLocks noChangeAspect="1"/>
          </p:cNvPicPr>
          <p:nvPr/>
        </p:nvPicPr>
        <p:blipFill>
          <a:blip r:embed="rId5" cstate="print"/>
          <a:stretch>
            <a:fillRect/>
          </a:stretch>
        </p:blipFill>
        <p:spPr>
          <a:xfrm>
            <a:off x="11006455" y="52705"/>
            <a:ext cx="1117600" cy="842645"/>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5" name="标题 4"/>
          <p:cNvSpPr>
            <a:spLocks noGrp="1"/>
          </p:cNvSpPr>
          <p:nvPr>
            <p:ph type="title" idx="4294967295"/>
          </p:nvPr>
        </p:nvSpPr>
        <p:spPr>
          <a:xfrm>
            <a:off x="0" y="237713"/>
            <a:ext cx="4237038" cy="835437"/>
          </a:xfrm>
        </p:spPr>
        <p:txBody>
          <a:bodyPr/>
          <a:lstStyle/>
          <a:p>
            <a:r>
              <a:rPr lang="zh-CN" sz="2400" dirty="0" smtClean="0">
                <a:solidFill>
                  <a:schemeClr val="bg1"/>
                </a:solidFill>
              </a:rPr>
              <a:t>第四周日程解读</a:t>
            </a:r>
          </a:p>
        </p:txBody>
      </p:sp>
      <p:sp>
        <p:nvSpPr>
          <p:cNvPr id="7" name="文本占位符 6"/>
          <p:cNvSpPr>
            <a:spLocks noGrp="1"/>
          </p:cNvSpPr>
          <p:nvPr>
            <p:ph type="body" sz="half" idx="4294967295"/>
          </p:nvPr>
        </p:nvSpPr>
        <p:spPr>
          <a:xfrm>
            <a:off x="295275" y="1195705"/>
            <a:ext cx="7637780" cy="5272405"/>
          </a:xfrm>
        </p:spPr>
        <p:txBody>
          <a:bodyPr/>
          <a:lstStyle/>
          <a:p>
            <a:pPr marL="0" indent="0" algn="just">
              <a:lnSpc>
                <a:spcPct val="120000"/>
              </a:lnSpc>
              <a:buNone/>
            </a:pPr>
            <a:r>
              <a:rPr lang="en-US" altLang="zh-CN" sz="1200" dirty="0"/>
              <a:t>Day 1 (星期日）：告别寄宿家庭，前往珀斯机场搭乘航班飞往悉尼，抵达后，导游接机送往酒店入住休息。如果到达时间较早，我们还会在这里举行一个澳式BBQ欢迎活动。（BBQ的时间可能会因航班以及实时资源情况微调）</a:t>
            </a:r>
          </a:p>
          <a:p>
            <a:pPr marL="0" indent="0" algn="just">
              <a:lnSpc>
                <a:spcPct val="120000"/>
              </a:lnSpc>
              <a:buNone/>
            </a:pPr>
            <a:r>
              <a:rPr lang="en-US" altLang="zh-CN" sz="1200" dirty="0"/>
              <a:t>Day 2（星期一）：早餐后游览悉尼市区名胜,包括：悉尼歌剧院、悉尼海港大桥、岩石区、皇家植物园等。 歌剧院整个建筑占地 1.84 公顷,长 183 米,宽 118 米,高 67 米,相当于 20 层楼的高度。而悉尼海港大桥则是悉尼歌剧院明信片的完美背景,在距离水面 147 米的高处遥望悉尼歌剧院,这个角度绝对独一无二,也是摄取港口全景的绝佳地点。 中午来到鱼市场享用午餐，悉尼鱼市场创建于1945年，是南半球最大的同类市场，作为全球第三大海鲜市场，每天多达数百种海鲜上市，是旅行者必来之地。下午市区解散自由活动，尽情体验悉尼这座城市。</a:t>
            </a:r>
          </a:p>
          <a:p>
            <a:pPr marL="0" indent="0" algn="just">
              <a:lnSpc>
                <a:spcPct val="120000"/>
              </a:lnSpc>
              <a:buNone/>
            </a:pPr>
            <a:r>
              <a:rPr lang="en-US" altLang="zh-CN" sz="1200" dirty="0"/>
              <a:t>Day 3（星期二）： 驱车南下澳洲首都堪培拉,抵达后前往参观人工湖、喷泉、首都展览馆。包括堪培拉市的灵魂格里芬湖,途经联邦大桥,前往堪培拉皇家铸币厂参观，学生更可亲手铸造全新的一元硬币。游览大使馆区、参观堪培拉国会大厦。途经皇帝大桥，前往战争纪念馆参观。下午由澳国立大学本地学生（或老师）带领参观澳洲国立大学，该校是一所享誉世界的顶尖研究型大学，澳洲八大名校之首，南半球唯一位列世界 20 强的大学。结束一天的行程后,晚上返回悉尼。</a:t>
            </a:r>
          </a:p>
          <a:p>
            <a:pPr marL="0" indent="0" algn="just">
              <a:lnSpc>
                <a:spcPct val="120000"/>
              </a:lnSpc>
              <a:buNone/>
            </a:pPr>
            <a:r>
              <a:rPr lang="en-US" altLang="zh-CN" sz="1200" dirty="0"/>
              <a:t>Day 4（星期三）： 早晨，在朝着伍伦贡前进的路上，秃头山会是第一个关注点，180度的宽阔海景将令人赞叹不已，有时还可以发现一些悬挂式滑翔机。驾车穿过海崖大桥将收获海岸线的迷人景色，大桥拥抱伊拉瓦拉悬崖高城垛之间的海岸，浩瀚的塔斯曼海如此的宽阔，几乎可以感受到地球的曲线。接着就到了农场主家，与农场主家庭一起参加农场活动和用餐，包括澳式牛排午餐、挤牛奶、农场巡游、辨认牲畜、牧羊剪羊毛、圈羊、观看牧羊犬工作、领羊驼、剪羊驼毛、喂鸡鸭、丛林漫步、收集木柴点燃篝火制作土著人烤面包、 赶牲畜、 当地观光等。</a:t>
            </a:r>
          </a:p>
        </p:txBody>
      </p:sp>
      <p:pic>
        <p:nvPicPr>
          <p:cNvPr id="9" name="图片 8"/>
          <p:cNvPicPr>
            <a:picLocks noChangeAspect="1"/>
          </p:cNvPicPr>
          <p:nvPr/>
        </p:nvPicPr>
        <p:blipFill>
          <a:blip r:embed="rId4" cstate="print"/>
          <a:srcRect l="17717" r="5422"/>
          <a:stretch>
            <a:fillRect/>
          </a:stretch>
        </p:blipFill>
        <p:spPr>
          <a:xfrm>
            <a:off x="8180070" y="2858135"/>
            <a:ext cx="3818255" cy="1445260"/>
          </a:xfrm>
          <a:prstGeom prst="rect">
            <a:avLst/>
          </a:prstGeom>
        </p:spPr>
      </p:pic>
      <p:pic>
        <p:nvPicPr>
          <p:cNvPr id="2" name="图片 1" descr="文化参访day5 3"/>
          <p:cNvPicPr>
            <a:picLocks noChangeAspect="1"/>
          </p:cNvPicPr>
          <p:nvPr/>
        </p:nvPicPr>
        <p:blipFill>
          <a:blip r:embed="rId5" cstate="print"/>
          <a:stretch>
            <a:fillRect/>
          </a:stretch>
        </p:blipFill>
        <p:spPr>
          <a:xfrm>
            <a:off x="8180070" y="1195705"/>
            <a:ext cx="2066925" cy="1526540"/>
          </a:xfrm>
          <a:prstGeom prst="rect">
            <a:avLst/>
          </a:prstGeom>
        </p:spPr>
      </p:pic>
      <p:sp>
        <p:nvSpPr>
          <p:cNvPr id="4" name="矩形 3"/>
          <p:cNvSpPr/>
          <p:nvPr/>
        </p:nvSpPr>
        <p:spPr>
          <a:xfrm>
            <a:off x="11052175" y="4442460"/>
            <a:ext cx="946150" cy="2026920"/>
          </a:xfrm>
          <a:prstGeom prst="rect">
            <a:avLst/>
          </a:prstGeom>
          <a:solidFill>
            <a:srgbClr val="FFC000"/>
          </a:solidFill>
          <a:ln w="9525" cap="flat" cmpd="sng" algn="ctr">
            <a:solidFill>
              <a:srgbClr val="FFC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3" name="图片 2" descr="DCN02"/>
          <p:cNvPicPr>
            <a:picLocks noChangeAspect="1"/>
          </p:cNvPicPr>
          <p:nvPr/>
        </p:nvPicPr>
        <p:blipFill>
          <a:blip r:embed="rId6" cstate="print"/>
          <a:stretch>
            <a:fillRect/>
          </a:stretch>
        </p:blipFill>
        <p:spPr>
          <a:xfrm>
            <a:off x="11006455" y="52705"/>
            <a:ext cx="1117600" cy="842645"/>
          </a:xfrm>
          <a:prstGeom prst="rect">
            <a:avLst/>
          </a:prstGeom>
        </p:spPr>
      </p:pic>
      <p:pic>
        <p:nvPicPr>
          <p:cNvPr id="11" name="图片 10"/>
          <p:cNvPicPr>
            <a:picLocks noChangeAspect="1"/>
          </p:cNvPicPr>
          <p:nvPr/>
        </p:nvPicPr>
        <p:blipFill>
          <a:blip r:embed="rId7" cstate="print"/>
          <a:stretch>
            <a:fillRect/>
          </a:stretch>
        </p:blipFill>
        <p:spPr>
          <a:xfrm>
            <a:off x="10445750" y="1195705"/>
            <a:ext cx="1552575" cy="1526540"/>
          </a:xfrm>
          <a:prstGeom prst="rect">
            <a:avLst/>
          </a:prstGeom>
        </p:spPr>
      </p:pic>
      <p:sp>
        <p:nvSpPr>
          <p:cNvPr id="13" name="文本框 12"/>
          <p:cNvSpPr txBox="1"/>
          <p:nvPr/>
        </p:nvSpPr>
        <p:spPr>
          <a:xfrm>
            <a:off x="11052175" y="4451350"/>
            <a:ext cx="1003935" cy="1753235"/>
          </a:xfrm>
          <a:prstGeom prst="rect">
            <a:avLst/>
          </a:prstGeom>
          <a:noFill/>
        </p:spPr>
        <p:txBody>
          <a:bodyPr wrap="square" rtlCol="0">
            <a:spAutoFit/>
          </a:bodyPr>
          <a:lstStyle/>
          <a:p>
            <a:pPr marL="171450" indent="-171450">
              <a:buFont typeface="Arial" panose="020B0604020202020204" pitchFamily="34" charset="0"/>
              <a:buChar char="•"/>
            </a:pPr>
            <a:r>
              <a:rPr lang="zh-CN" altLang="en-US" sz="1200">
                <a:sym typeface="+mn-ea"/>
              </a:rPr>
              <a:t>堪培拉国会大厦</a:t>
            </a:r>
            <a:endParaRPr lang="zh-CN" altLang="en-US" sz="1200"/>
          </a:p>
          <a:p>
            <a:pPr marL="171450" indent="-171450">
              <a:buFont typeface="Arial" panose="020B0604020202020204" pitchFamily="34" charset="0"/>
              <a:buChar char="•"/>
            </a:pPr>
            <a:r>
              <a:rPr lang="zh-CN" altLang="en-US" sz="1200"/>
              <a:t>铸币厂</a:t>
            </a:r>
          </a:p>
          <a:p>
            <a:pPr marL="171450" indent="-171450">
              <a:buFont typeface="Arial" panose="020B0604020202020204" pitchFamily="34" charset="0"/>
              <a:buChar char="•"/>
            </a:pPr>
            <a:r>
              <a:rPr lang="zh-CN" altLang="en-US" sz="1200"/>
              <a:t>悉尼海港大桥</a:t>
            </a:r>
          </a:p>
          <a:p>
            <a:pPr marL="171450" indent="-171450">
              <a:buFont typeface="Arial" panose="020B0604020202020204" pitchFamily="34" charset="0"/>
              <a:buChar char="•"/>
            </a:pPr>
            <a:r>
              <a:rPr lang="zh-CN" altLang="en-US" sz="1200"/>
              <a:t>与澳大利亚国立大学在校生交流</a:t>
            </a:r>
          </a:p>
        </p:txBody>
      </p:sp>
      <p:pic>
        <p:nvPicPr>
          <p:cNvPr id="14" name="图片 13"/>
          <p:cNvPicPr>
            <a:picLocks noChangeAspect="1"/>
          </p:cNvPicPr>
          <p:nvPr/>
        </p:nvPicPr>
        <p:blipFill>
          <a:blip r:embed="rId8" cstate="print"/>
          <a:stretch>
            <a:fillRect/>
          </a:stretch>
        </p:blipFill>
        <p:spPr>
          <a:xfrm>
            <a:off x="8180070" y="4442460"/>
            <a:ext cx="2699385" cy="2025015"/>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0" y="231775"/>
            <a:ext cx="4237038" cy="841375"/>
          </a:xfrm>
          <a:custGeom>
            <a:avLst/>
            <a:gdLst>
              <a:gd name="T0" fmla="*/ 0 w 4236720"/>
              <a:gd name="T1" fmla="*/ 0 h 929640"/>
              <a:gd name="T2" fmla="*/ 4237356 w 4236720"/>
              <a:gd name="T3" fmla="*/ 0 h 929640"/>
              <a:gd name="T4" fmla="*/ 3642906 w 4236720"/>
              <a:gd name="T5" fmla="*/ 749007 h 929640"/>
              <a:gd name="T6" fmla="*/ 0 w 4236720"/>
              <a:gd name="T7" fmla="*/ 761490 h 929640"/>
              <a:gd name="T8" fmla="*/ 0 w 4236720"/>
              <a:gd name="T9" fmla="*/ 0 h 929640"/>
              <a:gd name="T10" fmla="*/ 0 60000 65536"/>
              <a:gd name="T11" fmla="*/ 0 60000 65536"/>
              <a:gd name="T12" fmla="*/ 0 60000 65536"/>
              <a:gd name="T13" fmla="*/ 0 60000 65536"/>
              <a:gd name="T14" fmla="*/ 0 60000 65536"/>
              <a:gd name="T15" fmla="*/ 0 w 4236720"/>
              <a:gd name="T16" fmla="*/ 0 h 929640"/>
              <a:gd name="T17" fmla="*/ 4236720 w 4236720"/>
              <a:gd name="T18" fmla="*/ 929640 h 929640"/>
            </a:gdLst>
            <a:ahLst/>
            <a:cxnLst>
              <a:cxn ang="T10">
                <a:pos x="T0" y="T1"/>
              </a:cxn>
              <a:cxn ang="T11">
                <a:pos x="T2" y="T3"/>
              </a:cxn>
              <a:cxn ang="T12">
                <a:pos x="T4" y="T5"/>
              </a:cxn>
              <a:cxn ang="T13">
                <a:pos x="T6" y="T7"/>
              </a:cxn>
              <a:cxn ang="T14">
                <a:pos x="T8" y="T9"/>
              </a:cxn>
            </a:cxnLst>
            <a:rect l="T15" t="T16" r="T17" b="T18"/>
            <a:pathLst>
              <a:path w="4236720" h="929640">
                <a:moveTo>
                  <a:pt x="0" y="0"/>
                </a:moveTo>
                <a:lnTo>
                  <a:pt x="4236720" y="0"/>
                </a:lnTo>
                <a:lnTo>
                  <a:pt x="3642360" y="914400"/>
                </a:lnTo>
                <a:lnTo>
                  <a:pt x="0" y="929640"/>
                </a:lnTo>
                <a:lnTo>
                  <a:pt x="0" y="0"/>
                </a:lnTo>
                <a:close/>
              </a:path>
            </a:pathLst>
          </a:custGeom>
          <a:solidFill>
            <a:srgbClr val="0A42DE"/>
          </a:solidFill>
          <a:ln>
            <a:noFill/>
          </a:ln>
          <a:extLst>
            <a:ext uri="{91240B29-F687-4F45-9708-019B960494DF}">
              <a14:hiddenLine xmlns="" xmlns:a14="http://schemas.microsoft.com/office/drawing/2010/main" w="12700">
                <a:solidFill>
                  <a:srgbClr val="42719B"/>
                </a:solidFill>
                <a:bevel/>
              </a14:hiddenLine>
            </a:ext>
          </a:extLst>
        </p:spPr>
        <p:txBody>
          <a:bodyPr anchor="ctr"/>
          <a:lstStyle/>
          <a:p>
            <a:endParaRPr lang="zh-CN" altLang="en-US"/>
          </a:p>
        </p:txBody>
      </p:sp>
      <p:sp>
        <p:nvSpPr>
          <p:cNvPr id="5" name="标题 4"/>
          <p:cNvSpPr>
            <a:spLocks noGrp="1"/>
          </p:cNvSpPr>
          <p:nvPr>
            <p:ph type="title" idx="4294967295"/>
          </p:nvPr>
        </p:nvSpPr>
        <p:spPr>
          <a:xfrm>
            <a:off x="0" y="237713"/>
            <a:ext cx="4237038" cy="835437"/>
          </a:xfrm>
        </p:spPr>
        <p:txBody>
          <a:bodyPr/>
          <a:lstStyle/>
          <a:p>
            <a:r>
              <a:rPr lang="zh-CN" sz="2400" dirty="0" smtClean="0">
                <a:solidFill>
                  <a:schemeClr val="bg1"/>
                </a:solidFill>
              </a:rPr>
              <a:t>第四周日程解读</a:t>
            </a:r>
          </a:p>
        </p:txBody>
      </p:sp>
      <p:sp>
        <p:nvSpPr>
          <p:cNvPr id="7" name="文本占位符 6"/>
          <p:cNvSpPr>
            <a:spLocks noGrp="1"/>
          </p:cNvSpPr>
          <p:nvPr>
            <p:ph type="body" sz="half" idx="4294967295"/>
          </p:nvPr>
        </p:nvSpPr>
        <p:spPr>
          <a:xfrm>
            <a:off x="295275" y="1195705"/>
            <a:ext cx="7637780" cy="5272405"/>
          </a:xfrm>
        </p:spPr>
        <p:txBody>
          <a:bodyPr/>
          <a:lstStyle/>
          <a:p>
            <a:pPr marL="0" indent="0" algn="just">
              <a:lnSpc>
                <a:spcPct val="120000"/>
              </a:lnSpc>
              <a:buNone/>
            </a:pPr>
            <a:r>
              <a:rPr lang="en-US" altLang="zh-CN" sz="1200" dirty="0"/>
              <a:t>Day 5 (</a:t>
            </a:r>
            <a:r>
              <a:rPr lang="zh-CN" altLang="en-US" sz="1200" dirty="0"/>
              <a:t>星期四）：</a:t>
            </a:r>
            <a:r>
              <a:rPr lang="en-US" altLang="zh-CN" sz="1200" dirty="0"/>
              <a:t>驱车沿三⼗二号公路直上海拔一千</a:t>
            </a:r>
            <a:r>
              <a:rPr lang="zh-CN" altLang="en-US" sz="1200" dirty="0"/>
              <a:t>一</a:t>
            </a:r>
            <a:r>
              <a:rPr lang="en-US" altLang="zh-CN" sz="1200" dirty="0"/>
              <a:t>百⽶高的蓝⼭三姐妹峰,三姐妹峰 (The Three Sisters)是蓝⼭最知名、最受欢迎的旅游景点之⼀。分别乘坐⾼空缆车、丛林⽕车及丛林缆车在不同⾓角度感受蓝⼭的雄伟壮阔</a:t>
            </a:r>
            <a:r>
              <a:rPr lang="zh-CN" altLang="en-US" sz="1200" dirty="0"/>
              <a:t>，</a:t>
            </a:r>
            <a:r>
              <a:rPr lang="en-US" altLang="zh-CN" sz="1200" dirty="0"/>
              <a:t>也可以徒步探寻Wentworth Fall的壮美</a:t>
            </a:r>
            <a:r>
              <a:rPr lang="zh-CN" altLang="en-US" sz="1200" dirty="0"/>
              <a:t>。</a:t>
            </a:r>
            <a:r>
              <a:rPr lang="en-US" altLang="zh-CN" sz="1200" dirty="0"/>
              <a:t>在蓝⼭中餐厅午餐后</a:t>
            </a:r>
            <a:r>
              <a:rPr lang="zh-CN" altLang="en-US" sz="1200" dirty="0"/>
              <a:t>，</a:t>
            </a:r>
            <a:r>
              <a:rPr lang="en-US" altLang="zh-CN" sz="1200" dirty="0"/>
              <a:t>探访美丽的花园⼩镇鲁拉</a:t>
            </a:r>
            <a:r>
              <a:rPr lang="zh-CN" altLang="en-US" sz="1200" dirty="0"/>
              <a:t>，</a:t>
            </a:r>
            <a:r>
              <a:rPr lang="en-US" altLang="zh-CN" sz="1200" dirty="0"/>
              <a:t>这⾥是由都市转换为⼭野的⼀个缓冲地带</a:t>
            </a:r>
            <a:r>
              <a:rPr lang="zh-CN" altLang="en-US" sz="1200" dirty="0"/>
              <a:t>，</a:t>
            </a:r>
            <a:r>
              <a:rPr lang="en-US" altLang="zh-CN" sz="1200" dirty="0"/>
              <a:t>并且很容易到达。⽤“风景如画”来形容鲁拉⼩镇⼀点也不为过,并且这⾥也常被称为蓝山的花园村落。 </a:t>
            </a:r>
          </a:p>
          <a:p>
            <a:pPr marL="0" indent="0" algn="just">
              <a:lnSpc>
                <a:spcPct val="120000"/>
              </a:lnSpc>
              <a:buNone/>
            </a:pPr>
            <a:r>
              <a:rPr lang="en-US" altLang="zh-CN" sz="1200" dirty="0"/>
              <a:t>Day 6</a:t>
            </a:r>
            <a:r>
              <a:rPr lang="zh-CN" altLang="en-US" sz="1200" dirty="0"/>
              <a:t>（星期五）：赴悉尼大学进行参观交流，</a:t>
            </a:r>
            <a:r>
              <a:rPr lang="en-US" altLang="zh-CN" sz="1200" dirty="0"/>
              <a:t>悉尼⼤学是澳大利亚历史最悠久和最负盛名的⼤大学,被称为“澳⼤利亚第</a:t>
            </a:r>
            <a:r>
              <a:rPr lang="zh-CN" altLang="en-US" sz="1200" dirty="0"/>
              <a:t>一</a:t>
            </a:r>
            <a:r>
              <a:rPr lang="en-US" altLang="zh-CN" sz="1200" dirty="0"/>
              <a:t>校”在世界范围内亦是最优秀的高等学府之一。 悉尼大学有多个久负盛名的博物馆,其中的Nicholson博物馆内收藏了许多古埃及</a:t>
            </a:r>
            <a:r>
              <a:rPr lang="zh-CN" altLang="en-US" sz="1200" dirty="0"/>
              <a:t>、</a:t>
            </a:r>
            <a:r>
              <a:rPr lang="en-US" altLang="zh-CN" sz="1200" dirty="0"/>
              <a:t>古希腊和古罗马的珍贵⽂文物</a:t>
            </a:r>
            <a:r>
              <a:rPr lang="zh-CN" altLang="en-US" sz="1200" dirty="0"/>
              <a:t>，</a:t>
            </a:r>
            <a:r>
              <a:rPr lang="en-US" altLang="zh-CN" sz="1200" dirty="0"/>
              <a:t>包括许多世界级珍宝。</a:t>
            </a:r>
            <a:r>
              <a:rPr lang="zh-CN" altLang="en-US" sz="1200" dirty="0"/>
              <a:t>之后</a:t>
            </a:r>
            <a:r>
              <a:rPr lang="en-US" altLang="zh-CN" sz="1200" dirty="0"/>
              <a:t>游览屈臣氏湾</a:t>
            </a:r>
            <a:r>
              <a:rPr lang="zh-CN" altLang="en-US" sz="1200" dirty="0"/>
              <a:t>，</a:t>
            </a:r>
            <a:r>
              <a:rPr lang="en-US" altLang="zh-CN" sz="1200" dirty="0"/>
              <a:t>屈臣氏湾位于悉尼港的入口</a:t>
            </a:r>
            <a:r>
              <a:rPr lang="zh-CN" altLang="en-US" sz="1200" dirty="0"/>
              <a:t>，</a:t>
            </a:r>
            <a:r>
              <a:rPr lang="en-US" altLang="zh-CN" sz="1200" dirty="0"/>
              <a:t>以陡峭的悬崖与滔天巨浪而闻名。海面上停满了私人帆船和游艇</a:t>
            </a:r>
            <a:r>
              <a:rPr lang="zh-CN" altLang="en-US" sz="1200" dirty="0"/>
              <a:t>，</a:t>
            </a:r>
            <a:r>
              <a:rPr lang="en-US" altLang="zh-CN" sz="1200" dirty="0"/>
              <a:t>长期以来屈臣氏湾已成为悉尼当地人</a:t>
            </a:r>
            <a:r>
              <a:rPr lang="zh-CN" altLang="en-US" sz="1200" dirty="0"/>
              <a:t>和旅行者</a:t>
            </a:r>
            <a:r>
              <a:rPr lang="en-US" altLang="zh-CN" sz="1200" dirty="0"/>
              <a:t>休闲旅游的</a:t>
            </a:r>
            <a:r>
              <a:rPr lang="zh-CN" altLang="en-US" sz="1200" dirty="0"/>
              <a:t>理想</a:t>
            </a:r>
            <a:r>
              <a:rPr lang="en-US" altLang="zh-CN" sz="1200" dirty="0"/>
              <a:t>场所。随后来到邦迪海滩</a:t>
            </a:r>
            <a:r>
              <a:rPr lang="zh-CN" altLang="en-US" sz="1200" dirty="0"/>
              <a:t>，</a:t>
            </a:r>
            <a:r>
              <a:rPr lang="en-US" altLang="zh-CN" sz="1200" dirty="0"/>
              <a:t>是悉尼最著名的海滩之一，如果想要了解悉尼本地人是如何享受生活，最好的方法就是到邦迪海滩去感受一番。下午自由活动购物，傍晚集合前往悉尼国际机场</a:t>
            </a:r>
            <a:r>
              <a:rPr lang="zh-CN" altLang="en-US" sz="1200" dirty="0"/>
              <a:t>，</a:t>
            </a:r>
            <a:r>
              <a:rPr lang="en-US" altLang="zh-CN" sz="1200" dirty="0"/>
              <a:t>晚上乘坐航班返回中国。</a:t>
            </a:r>
          </a:p>
          <a:p>
            <a:pPr marL="0" indent="0" algn="just">
              <a:lnSpc>
                <a:spcPct val="120000"/>
              </a:lnSpc>
              <a:buNone/>
            </a:pPr>
            <a:r>
              <a:rPr lang="en-US" altLang="zh-CN" sz="1200" dirty="0"/>
              <a:t>Day 7</a:t>
            </a:r>
            <a:r>
              <a:rPr lang="zh-CN" altLang="en-US" sz="1200" dirty="0"/>
              <a:t>（星期六）：</a:t>
            </a:r>
            <a:r>
              <a:rPr lang="en-US" altLang="zh-CN" sz="1200" dirty="0"/>
              <a:t> </a:t>
            </a:r>
            <a:r>
              <a:rPr lang="en-US" altLang="zh-CN" sz="1200" dirty="0">
                <a:sym typeface="+mn-ea"/>
              </a:rPr>
              <a:t>抵达中国，结束愉快的澳洲访学之旅。（*以上日程可能根据需要或实时资源情况微</a:t>
            </a:r>
            <a:r>
              <a:rPr lang="zh-CN" altLang="en-US" sz="1200" dirty="0">
                <a:sym typeface="+mn-ea"/>
              </a:rPr>
              <a:t>调）</a:t>
            </a:r>
          </a:p>
          <a:p>
            <a:pPr marL="0" indent="0" algn="just">
              <a:lnSpc>
                <a:spcPct val="120000"/>
              </a:lnSpc>
              <a:buNone/>
            </a:pPr>
            <a:endParaRPr lang="en-US" altLang="zh-CN" sz="1200" dirty="0"/>
          </a:p>
          <a:p>
            <a:pPr marL="0" indent="0" algn="just">
              <a:lnSpc>
                <a:spcPct val="120000"/>
              </a:lnSpc>
              <a:buNone/>
            </a:pPr>
            <a:endParaRPr lang="en-US" altLang="zh-CN" sz="1200" dirty="0"/>
          </a:p>
        </p:txBody>
      </p:sp>
      <p:pic>
        <p:nvPicPr>
          <p:cNvPr id="3" name="图片 2" descr="悉尼大学"/>
          <p:cNvPicPr>
            <a:picLocks noChangeAspect="1"/>
          </p:cNvPicPr>
          <p:nvPr/>
        </p:nvPicPr>
        <p:blipFill>
          <a:blip r:embed="rId4" cstate="print"/>
          <a:srcRect r="17341"/>
          <a:stretch>
            <a:fillRect/>
          </a:stretch>
        </p:blipFill>
        <p:spPr>
          <a:xfrm>
            <a:off x="8180070" y="4530090"/>
            <a:ext cx="3842385" cy="1937385"/>
          </a:xfrm>
          <a:prstGeom prst="rect">
            <a:avLst/>
          </a:prstGeom>
        </p:spPr>
      </p:pic>
      <p:sp>
        <p:nvSpPr>
          <p:cNvPr id="4" name="矩形 3"/>
          <p:cNvSpPr/>
          <p:nvPr/>
        </p:nvSpPr>
        <p:spPr>
          <a:xfrm>
            <a:off x="8180070" y="1195070"/>
            <a:ext cx="1377315" cy="1750695"/>
          </a:xfrm>
          <a:prstGeom prst="rect">
            <a:avLst/>
          </a:prstGeom>
          <a:solidFill>
            <a:srgbClr val="FFC000"/>
          </a:solidFill>
          <a:ln w="9525" cap="flat" cmpd="sng" algn="ctr">
            <a:solidFill>
              <a:srgbClr val="FFC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2" name="图片 1" descr="DCN02"/>
          <p:cNvPicPr>
            <a:picLocks noChangeAspect="1"/>
          </p:cNvPicPr>
          <p:nvPr/>
        </p:nvPicPr>
        <p:blipFill>
          <a:blip r:embed="rId5" cstate="print"/>
          <a:stretch>
            <a:fillRect/>
          </a:stretch>
        </p:blipFill>
        <p:spPr>
          <a:xfrm>
            <a:off x="11006455" y="52705"/>
            <a:ext cx="1117600" cy="842645"/>
          </a:xfrm>
          <a:prstGeom prst="rect">
            <a:avLst/>
          </a:prstGeom>
        </p:spPr>
      </p:pic>
      <p:pic>
        <p:nvPicPr>
          <p:cNvPr id="10" name="图片 9"/>
          <p:cNvPicPr>
            <a:picLocks noChangeAspect="1"/>
          </p:cNvPicPr>
          <p:nvPr/>
        </p:nvPicPr>
        <p:blipFill>
          <a:blip r:embed="rId6" cstate="print"/>
          <a:stretch>
            <a:fillRect/>
          </a:stretch>
        </p:blipFill>
        <p:spPr>
          <a:xfrm>
            <a:off x="9730105" y="1195705"/>
            <a:ext cx="2292350" cy="1750060"/>
          </a:xfrm>
          <a:prstGeom prst="rect">
            <a:avLst/>
          </a:prstGeom>
        </p:spPr>
      </p:pic>
      <p:pic>
        <p:nvPicPr>
          <p:cNvPr id="11" name="图片 10"/>
          <p:cNvPicPr>
            <a:picLocks noChangeAspect="1"/>
          </p:cNvPicPr>
          <p:nvPr/>
        </p:nvPicPr>
        <p:blipFill>
          <a:blip r:embed="rId7" cstate="print"/>
          <a:stretch>
            <a:fillRect/>
          </a:stretch>
        </p:blipFill>
        <p:spPr>
          <a:xfrm>
            <a:off x="8180070" y="3115310"/>
            <a:ext cx="2363470" cy="1221740"/>
          </a:xfrm>
          <a:prstGeom prst="rect">
            <a:avLst/>
          </a:prstGeom>
        </p:spPr>
      </p:pic>
      <p:pic>
        <p:nvPicPr>
          <p:cNvPr id="13" name="图片 12"/>
          <p:cNvPicPr>
            <a:picLocks noChangeAspect="1"/>
          </p:cNvPicPr>
          <p:nvPr/>
        </p:nvPicPr>
        <p:blipFill>
          <a:blip r:embed="rId8" cstate="print"/>
          <a:stretch>
            <a:fillRect/>
          </a:stretch>
        </p:blipFill>
        <p:spPr>
          <a:xfrm>
            <a:off x="10699750" y="3115310"/>
            <a:ext cx="1322705" cy="1222375"/>
          </a:xfrm>
          <a:prstGeom prst="rect">
            <a:avLst/>
          </a:prstGeom>
        </p:spPr>
      </p:pic>
      <p:sp>
        <p:nvSpPr>
          <p:cNvPr id="14" name="文本框 13"/>
          <p:cNvSpPr txBox="1"/>
          <p:nvPr/>
        </p:nvSpPr>
        <p:spPr>
          <a:xfrm>
            <a:off x="8180070" y="1447800"/>
            <a:ext cx="1376680" cy="1168400"/>
          </a:xfrm>
          <a:prstGeom prst="rect">
            <a:avLst/>
          </a:prstGeom>
          <a:noFill/>
        </p:spPr>
        <p:txBody>
          <a:bodyPr wrap="square" rtlCol="0">
            <a:spAutoFit/>
          </a:bodyPr>
          <a:lstStyle/>
          <a:p>
            <a:pPr marL="285750" indent="-285750">
              <a:buFont typeface="Arial" panose="020B0604020202020204" pitchFamily="34" charset="0"/>
              <a:buChar char="•"/>
            </a:pPr>
            <a:r>
              <a:rPr lang="zh-CN" altLang="en-US" sz="1400"/>
              <a:t>悉尼鱼市场</a:t>
            </a:r>
          </a:p>
          <a:p>
            <a:pPr marL="285750" indent="-285750">
              <a:buFont typeface="Arial" panose="020B0604020202020204" pitchFamily="34" charset="0"/>
              <a:buChar char="•"/>
            </a:pPr>
            <a:r>
              <a:rPr lang="zh-CN" altLang="en-US" sz="1400"/>
              <a:t>蓝山观光缆车</a:t>
            </a:r>
          </a:p>
          <a:p>
            <a:pPr marL="285750" indent="-285750">
              <a:buFont typeface="Arial" panose="020B0604020202020204" pitchFamily="34" charset="0"/>
              <a:buChar char="•"/>
            </a:pPr>
            <a:r>
              <a:rPr lang="zh-CN" altLang="en-US" sz="1400"/>
              <a:t>邦迪海滩</a:t>
            </a:r>
          </a:p>
          <a:p>
            <a:pPr marL="285750" indent="-285750">
              <a:buFont typeface="Arial" panose="020B0604020202020204" pitchFamily="34" charset="0"/>
              <a:buChar char="•"/>
            </a:pPr>
            <a:r>
              <a:rPr lang="zh-CN" altLang="en-US" sz="1400"/>
              <a:t>悉尼大学</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1335"/>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4"/>
  <p:tag name="KSO_WM_SLIDE_INDEX" val="4"/>
  <p:tag name="KSO_WM_SLIDE_ITEM_CNT" val="0"/>
  <p:tag name="KSO_WM_SLIDE_TYPE" val="text"/>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4"/>
  <p:tag name="KSO_WM_SLIDE_INDEX" val="4"/>
  <p:tag name="KSO_WM_SLIDE_ITEM_CNT" val="0"/>
  <p:tag name="KSO_WM_SLIDE_TYPE" val="text"/>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8"/>
  <p:tag name="KSO_WM_SLIDE_ID" val="150995200"/>
  <p:tag name="KSO_WM_SLIDE_INDEX" val="1"/>
  <p:tag name="KSO_WM_SLIDE_ITEM_CNT" val="8"/>
  <p:tag name="KSO_WM_SLIDE_LAYOUT" val="a_d"/>
  <p:tag name="KSO_WM_SLIDE_LAYOUT_CNT" val="1_8"/>
  <p:tag name="KSO_WM_SLIDE_TYPE" val="text"/>
  <p:tag name="KSO_WM_BEAUTIFY_FLAG" val="#wm#"/>
  <p:tag name="KSO_WM_SLIDE_POSITION" val="0*99"/>
  <p:tag name="KSO_WM_SLIDE_SIZE" val="960*398"/>
  <p:tag name="KSO_WM_TAG_VERSION" val="1.0"/>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14"/>
  <p:tag name="KSO_WM_SLIDE_INDEX" val="14"/>
  <p:tag name="KSO_WM_SLIDE_ITEM_CNT" val="0"/>
  <p:tag name="KSO_WM_SLIDE_TYPE" val="text"/>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14"/>
  <p:tag name="KSO_WM_SLIDE_INDEX" val="14"/>
  <p:tag name="KSO_WM_SLIDE_ITEM_CNT" val="0"/>
  <p:tag name="KSO_WM_SLIDE_TYPE" val="text"/>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1335"/>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TEMPLATE_THUMBS_INDEX" val="1、2、3、4、5、6、7、8、9、10、11、12、13、14、15、16、22、24、30、32、33"/>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1"/>
  <p:tag name="KSO_WM_SLIDE_INDEX" val="1"/>
  <p:tag name="KSO_WM_SLIDE_ITEM_CNT" val="0"/>
  <p:tag name="KSO_WM_SLIDE_TYPE" val="title"/>
  <p:tag name="KSO_WM_TEMPLATE_THUMBS_INDEX" val="1、2、3、4、5、6、7、8、9、10、11、12、13、14、15、16、22、24、30、32、33"/>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6"/>
  <p:tag name="KSO_WM_SLIDE_INDEX" val="26"/>
  <p:tag name="KSO_WM_SLIDE_ITEM_CNT" val="0"/>
  <p:tag name="KSO_WM_SLIDE_TYPE" val="text"/>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4"/>
  <p:tag name="KSO_WM_SLIDE_INDEX" val="4"/>
  <p:tag name="KSO_WM_SLIDE_ITEM_CNT" val="0"/>
  <p:tag name="KSO_WM_SLIDE_TYPE" val="text"/>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
  <p:tag name="KSO_WM_SLIDE_INDEX" val="2"/>
  <p:tag name="KSO_WM_SLIDE_ITEM_CNT" val="0"/>
  <p:tag name="KSO_WM_SLIDE_TYPE" val="text"/>
  <p:tag name="KSO_WM_BEAUTIFY_FLAG" val="#wm#"/>
</p:tagLst>
</file>

<file path=ppt/theme/theme1.xml><?xml version="1.0" encoding="utf-8"?>
<a:theme xmlns:a="http://schemas.openxmlformats.org/drawingml/2006/main" name="自定义设计方案">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1905</Words>
  <Application>Microsoft Office PowerPoint</Application>
  <PresentationFormat>自定义</PresentationFormat>
  <Paragraphs>120</Paragraphs>
  <Slides>12</Slides>
  <Notes>7</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自定义设计方案</vt:lpstr>
      <vt:lpstr>幻灯片 1</vt:lpstr>
      <vt:lpstr>幻灯片 2</vt:lpstr>
      <vt:lpstr>项目简介</vt:lpstr>
      <vt:lpstr>项目日程（第一周）</vt:lpstr>
      <vt:lpstr>项目日程（第二周）</vt:lpstr>
      <vt:lpstr>项目日程（第三周）</vt:lpstr>
      <vt:lpstr>项目日程（第四周）</vt:lpstr>
      <vt:lpstr>第四周日程解读</vt:lpstr>
      <vt:lpstr>第四周日程解读</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张弛</cp:lastModifiedBy>
  <cp:revision>110</cp:revision>
  <dcterms:created xsi:type="dcterms:W3CDTF">2017-12-17T06:48:00Z</dcterms:created>
  <dcterms:modified xsi:type="dcterms:W3CDTF">2018-03-23T09:04:17Z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